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8" r:id="rId1"/>
    <p:sldMasterId id="2147483689" r:id="rId2"/>
  </p:sldMasterIdLst>
  <p:notesMasterIdLst>
    <p:notesMasterId r:id="rId13"/>
  </p:notesMasterIdLst>
  <p:sldIdLst>
    <p:sldId id="256"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Roboto" charset="0"/>
      <p:regular r:id="rId14"/>
      <p:bold r:id="rId15"/>
      <p:italic r:id="rId16"/>
      <p:boldItalic r:id="rId17"/>
    </p:embeddedFont>
    <p:embeddedFont>
      <p:font typeface="Open Sans" charset="0"/>
      <p:regular r:id="rId18"/>
      <p:bold r:id="rId19"/>
      <p:italic r:id="rId20"/>
      <p:boldItalic r:id="rId21"/>
    </p:embeddedFont>
    <p:embeddedFont>
      <p:font typeface="Helvetica Neue" charset="0"/>
      <p:regular r:id="rId22"/>
      <p:bold r:id="rId23"/>
      <p:italic r:id="rId24"/>
      <p:boldItalic r:id="rId25"/>
    </p:embeddedFont>
    <p:embeddedFont>
      <p:font typeface="Calibri"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774"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8.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39" name="Shape 43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98" name="Shape 198"/>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35" name="Shape 23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Data - Bids - Covnersions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52" name="Shape 25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Shape 26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266" name="Shape 26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Data - Bids - Covnersions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9" name="Shape 37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SzPct val="25000"/>
              <a:buFont typeface="Arial"/>
              <a:buNone/>
            </a:pPr>
            <a:r>
              <a:rPr lang="en" sz="1100" b="0" i="0" u="none" strike="noStrike" cap="none">
                <a:solidFill>
                  <a:schemeClr val="dk1"/>
                </a:solidFill>
                <a:latin typeface="Arial"/>
                <a:ea typeface="Arial"/>
                <a:cs typeface="Arial"/>
                <a:sym typeface="Arial"/>
              </a:rPr>
              <a:t>Data - Bids - Covnersions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Shape 42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26" name="Shape 42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Clr>
                <a:schemeClr val="dk1"/>
              </a:buClr>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9"/>
        <p:cNvGrpSpPr/>
        <p:nvPr/>
      </p:nvGrpSpPr>
      <p:grpSpPr>
        <a:xfrm>
          <a:off x="0" y="0"/>
          <a:ext cx="0" cy="0"/>
          <a:chOff x="0" y="0"/>
          <a:chExt cx="0" cy="0"/>
        </a:xfrm>
      </p:grpSpPr>
      <p:sp>
        <p:nvSpPr>
          <p:cNvPr id="10" name="Shape 10"/>
          <p:cNvSpPr/>
          <p:nvPr/>
        </p:nvSpPr>
        <p:spPr>
          <a:xfrm>
            <a:off x="0" y="0"/>
            <a:ext cx="9144000" cy="5143499"/>
          </a:xfrm>
          <a:prstGeom prst="rect">
            <a:avLst/>
          </a:prstGeom>
          <a:solidFill>
            <a:schemeClr val="lt1"/>
          </a:solidFill>
          <a:ln>
            <a:noFill/>
          </a:ln>
        </p:spPr>
        <p:txBody>
          <a:bodyPr lIns="91425" tIns="45700" rIns="91425" bIns="45700" anchor="ctr" anchorCtr="0">
            <a:noAutofit/>
          </a:bodyPr>
          <a:lstStyle/>
          <a:p>
            <a:pPr marL="0" marR="0" lvl="0" indent="0" algn="ctr" rtl="0">
              <a:lnSpc>
                <a:spcPct val="95000"/>
              </a:lnSpc>
              <a:spcBef>
                <a:spcPts val="0"/>
              </a:spcBef>
              <a:spcAft>
                <a:spcPts val="0"/>
              </a:spcAft>
              <a:buNone/>
            </a:pPr>
            <a:endParaRPr sz="1600" b="0" i="0" u="none" strike="noStrike" cap="none">
              <a:solidFill>
                <a:srgbClr val="FFFFFF"/>
              </a:solidFill>
              <a:latin typeface="Helvetica Neue"/>
              <a:ea typeface="Helvetica Neue"/>
              <a:cs typeface="Helvetica Neue"/>
              <a:sym typeface="Helvetica Neue"/>
            </a:endParaRPr>
          </a:p>
        </p:txBody>
      </p:sp>
      <p:sp>
        <p:nvSpPr>
          <p:cNvPr id="11" name="Shape 11"/>
          <p:cNvSpPr txBox="1">
            <a:spLocks noGrp="1"/>
          </p:cNvSpPr>
          <p:nvPr>
            <p:ph type="ctrTitle"/>
          </p:nvPr>
        </p:nvSpPr>
        <p:spPr>
          <a:xfrm>
            <a:off x="2984817" y="1632086"/>
            <a:ext cx="6167100" cy="1102500"/>
          </a:xfrm>
          <a:prstGeom prst="rect">
            <a:avLst/>
          </a:prstGeom>
          <a:noFill/>
          <a:ln>
            <a:noFill/>
          </a:ln>
        </p:spPr>
        <p:txBody>
          <a:bodyPr lIns="91425" tIns="91425" rIns="91425" bIns="91425" anchor="b" anchorCtr="0"/>
          <a:lstStyle>
            <a:lvl1pPr marL="0" marR="0" lvl="0" indent="0" algn="l" rtl="0">
              <a:lnSpc>
                <a:spcPct val="100000"/>
              </a:lnSpc>
              <a:spcBef>
                <a:spcPts val="800"/>
              </a:spcBef>
              <a:spcAft>
                <a:spcPts val="0"/>
              </a:spcAft>
              <a:buClr>
                <a:schemeClr val="dk1"/>
              </a:buClr>
              <a:buFont typeface="Open Sans"/>
              <a:buNone/>
              <a:defRPr/>
            </a:lvl1pPr>
            <a:lvl2pPr marL="0" marR="0" lvl="1" indent="0" algn="l" rtl="0">
              <a:spcBef>
                <a:spcPts val="0"/>
              </a:spcBef>
              <a:spcAft>
                <a:spcPts val="0"/>
              </a:spcAft>
              <a:defRPr/>
            </a:lvl2pPr>
            <a:lvl3pPr marL="0" marR="0" lvl="2" indent="0" algn="l" rtl="0">
              <a:spcBef>
                <a:spcPts val="0"/>
              </a:spcBef>
              <a:spcAft>
                <a:spcPts val="0"/>
              </a:spcAft>
              <a:defRPr/>
            </a:lvl3pPr>
            <a:lvl4pPr marL="0" marR="0" lvl="3" indent="0" algn="l" rtl="0">
              <a:spcBef>
                <a:spcPts val="0"/>
              </a:spcBef>
              <a:spcAft>
                <a:spcPts val="0"/>
              </a:spcAft>
              <a:defRPr/>
            </a:lvl4pPr>
            <a:lvl5pPr marL="0" marR="0" lvl="4" indent="0" algn="l" rtl="0">
              <a:spcBef>
                <a:spcPts val="0"/>
              </a:spcBef>
              <a:spcAft>
                <a:spcPts val="0"/>
              </a:spcAft>
              <a:defRPr/>
            </a:lvl5pPr>
            <a:lvl6pPr marL="457200" marR="0" lvl="5" indent="0" algn="l" rtl="0">
              <a:spcBef>
                <a:spcPts val="0"/>
              </a:spcBef>
              <a:spcAft>
                <a:spcPts val="0"/>
              </a:spcAft>
              <a:defRPr/>
            </a:lvl6pPr>
            <a:lvl7pPr marL="914400" marR="0" lvl="6" indent="0" algn="l" rtl="0">
              <a:spcBef>
                <a:spcPts val="0"/>
              </a:spcBef>
              <a:spcAft>
                <a:spcPts val="0"/>
              </a:spcAft>
              <a:defRPr/>
            </a:lvl7pPr>
            <a:lvl8pPr marL="1371600" marR="0" lvl="7" indent="0" algn="l" rtl="0">
              <a:spcBef>
                <a:spcPts val="0"/>
              </a:spcBef>
              <a:spcAft>
                <a:spcPts val="0"/>
              </a:spcAft>
              <a:defRPr/>
            </a:lvl8pPr>
            <a:lvl9pPr marL="1828800" marR="0" lvl="8" indent="0" algn="l" rtl="0">
              <a:spcBef>
                <a:spcPts val="0"/>
              </a:spcBef>
              <a:spcAft>
                <a:spcPts val="0"/>
              </a:spcAft>
              <a:defRPr/>
            </a:lvl9pPr>
          </a:lstStyle>
          <a:p>
            <a:endParaRPr/>
          </a:p>
        </p:txBody>
      </p:sp>
      <p:sp>
        <p:nvSpPr>
          <p:cNvPr id="12" name="Shape 12"/>
          <p:cNvSpPr txBox="1">
            <a:spLocks noGrp="1"/>
          </p:cNvSpPr>
          <p:nvPr>
            <p:ph type="subTitle" idx="1"/>
          </p:nvPr>
        </p:nvSpPr>
        <p:spPr>
          <a:xfrm>
            <a:off x="2984817" y="2827601"/>
            <a:ext cx="6167100" cy="9753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2"/>
              </a:buClr>
              <a:buFont typeface="Open Sans"/>
              <a:buNone/>
              <a:defRPr/>
            </a:lvl1pPr>
            <a:lvl2pPr marL="457200" marR="0" lvl="1" indent="0" algn="ctr" rtl="0">
              <a:lnSpc>
                <a:spcPct val="100000"/>
              </a:lnSpc>
              <a:spcBef>
                <a:spcPts val="1200"/>
              </a:spcBef>
              <a:spcAft>
                <a:spcPts val="0"/>
              </a:spcAft>
              <a:buClr>
                <a:srgbClr val="A0A0A1"/>
              </a:buClr>
              <a:buFont typeface="Open Sans"/>
              <a:buNone/>
              <a:defRPr/>
            </a:lvl2pPr>
            <a:lvl3pPr marL="914400" marR="0" lvl="2" indent="0" algn="ctr" rtl="0">
              <a:lnSpc>
                <a:spcPct val="100000"/>
              </a:lnSpc>
              <a:spcBef>
                <a:spcPts val="600"/>
              </a:spcBef>
              <a:spcAft>
                <a:spcPts val="0"/>
              </a:spcAft>
              <a:buClr>
                <a:srgbClr val="A0A0A1"/>
              </a:buClr>
              <a:buFont typeface="Open Sans"/>
              <a:buNone/>
              <a:defRPr/>
            </a:lvl3pPr>
            <a:lvl4pPr marL="1371600" marR="0" lvl="3" indent="0" algn="ctr" rtl="0">
              <a:lnSpc>
                <a:spcPct val="100000"/>
              </a:lnSpc>
              <a:spcBef>
                <a:spcPts val="600"/>
              </a:spcBef>
              <a:spcAft>
                <a:spcPts val="0"/>
              </a:spcAft>
              <a:buClr>
                <a:srgbClr val="A0A0A1"/>
              </a:buClr>
              <a:buFont typeface="Open Sans"/>
              <a:buNone/>
              <a:defRPr/>
            </a:lvl4pPr>
            <a:lvl5pPr marL="1828800" marR="0" lvl="4" indent="0" algn="ctr" rtl="0">
              <a:lnSpc>
                <a:spcPct val="100000"/>
              </a:lnSpc>
              <a:spcBef>
                <a:spcPts val="600"/>
              </a:spcBef>
              <a:spcAft>
                <a:spcPts val="0"/>
              </a:spcAft>
              <a:buClr>
                <a:srgbClr val="A0A0A1"/>
              </a:buClr>
              <a:buFont typeface="Open Sans"/>
              <a:buNone/>
              <a:defRPr/>
            </a:lvl5pPr>
            <a:lvl6pPr marL="2286000" marR="0" lvl="5" indent="0" algn="ctr" rtl="0">
              <a:spcBef>
                <a:spcPts val="400"/>
              </a:spcBef>
              <a:buClr>
                <a:srgbClr val="A0A0A1"/>
              </a:buClr>
              <a:buFont typeface="Open Sans"/>
              <a:buNone/>
              <a:defRPr/>
            </a:lvl6pPr>
            <a:lvl7pPr marL="2743200" marR="0" lvl="6" indent="0" algn="ctr" rtl="0">
              <a:spcBef>
                <a:spcPts val="400"/>
              </a:spcBef>
              <a:buClr>
                <a:srgbClr val="A0A0A1"/>
              </a:buClr>
              <a:buFont typeface="Open Sans"/>
              <a:buNone/>
              <a:defRPr/>
            </a:lvl7pPr>
            <a:lvl8pPr marL="3200400" marR="0" lvl="7" indent="0" algn="ctr" rtl="0">
              <a:spcBef>
                <a:spcPts val="400"/>
              </a:spcBef>
              <a:buClr>
                <a:srgbClr val="A0A0A1"/>
              </a:buClr>
              <a:buFont typeface="Open Sans"/>
              <a:buNone/>
              <a:defRPr/>
            </a:lvl8pPr>
            <a:lvl9pPr marL="3657600" marR="0" lvl="8" indent="0" algn="ctr" rtl="0">
              <a:spcBef>
                <a:spcPts val="400"/>
              </a:spcBef>
              <a:buClr>
                <a:srgbClr val="A0A0A1"/>
              </a:buClr>
              <a:buFont typeface="Open Sans"/>
              <a:buNone/>
              <a:defRPr/>
            </a:lvl9pPr>
          </a:lstStyle>
          <a:p>
            <a:endParaRPr/>
          </a:p>
        </p:txBody>
      </p:sp>
      <p:cxnSp>
        <p:nvCxnSpPr>
          <p:cNvPr id="13" name="Shape 13"/>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14" name="Shape 14"/>
          <p:cNvCxnSpPr/>
          <p:nvPr/>
        </p:nvCxnSpPr>
        <p:spPr>
          <a:xfrm>
            <a:off x="2741090" y="1524000"/>
            <a:ext cx="0" cy="2281199"/>
          </a:xfrm>
          <a:prstGeom prst="straightConnector1">
            <a:avLst/>
          </a:prstGeom>
          <a:noFill/>
          <a:ln w="9525" cap="flat" cmpd="sng">
            <a:solidFill>
              <a:srgbClr val="BFBFBF"/>
            </a:solidFill>
            <a:prstDash val="solid"/>
            <a:round/>
            <a:headEnd type="none" w="med" len="med"/>
            <a:tailEnd type="none" w="med" len="med"/>
          </a:ln>
        </p:spPr>
      </p:cxnSp>
      <p:pic>
        <p:nvPicPr>
          <p:cNvPr id="15" name="Shape 15"/>
          <p:cNvPicPr preferRelativeResize="0"/>
          <p:nvPr/>
        </p:nvPicPr>
        <p:blipFill>
          <a:blip r:embed="rId2">
            <a:alphaModFix/>
          </a:blip>
          <a:stretch>
            <a:fillRect/>
          </a:stretch>
        </p:blipFill>
        <p:spPr>
          <a:xfrm>
            <a:off x="679025" y="2313956"/>
            <a:ext cx="1398508" cy="466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wo line Title w/ Subtitle only">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8" name="Shape 58"/>
          <p:cNvSpPr txBox="1">
            <a:spLocks noGrp="1"/>
          </p:cNvSpPr>
          <p:nvPr>
            <p:ph type="body" idx="1"/>
          </p:nvPr>
        </p:nvSpPr>
        <p:spPr>
          <a:xfrm>
            <a:off x="457200" y="1178053"/>
            <a:ext cx="8237400" cy="4260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9" name="Shape 59"/>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62" name="Shape 62"/>
          <p:cNvSpPr txBox="1">
            <a:spLocks noGrp="1"/>
          </p:cNvSpPr>
          <p:nvPr>
            <p:ph type="body" idx="1"/>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Blank">
    <p:spTree>
      <p:nvGrpSpPr>
        <p:cNvPr id="1" name="Shape 63"/>
        <p:cNvGrpSpPr/>
        <p:nvPr/>
      </p:nvGrpSpPr>
      <p:grpSpPr>
        <a:xfrm>
          <a:off x="0" y="0"/>
          <a:ext cx="0" cy="0"/>
          <a:chOff x="0" y="0"/>
          <a:chExt cx="0" cy="0"/>
        </a:xfrm>
      </p:grpSpPr>
      <p:sp>
        <p:nvSpPr>
          <p:cNvPr id="64" name="Shape 64"/>
          <p:cNvSpPr txBox="1">
            <a:spLocks noGrp="1"/>
          </p:cNvSpPr>
          <p:nvPr>
            <p:ph type="body" idx="1"/>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x">
    <p:spTree>
      <p:nvGrpSpPr>
        <p:cNvPr id="1" name="Shape 65"/>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itle Only">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68" name="Shape 68"/>
          <p:cNvSpPr txBox="1">
            <a:spLocks noGrp="1"/>
          </p:cNvSpPr>
          <p:nvPr>
            <p:ph type="body" idx="1"/>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1_Title">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71" name="Shape 71"/>
          <p:cNvSpPr txBox="1">
            <a:spLocks noGrp="1"/>
          </p:cNvSpPr>
          <p:nvPr>
            <p:ph type="sldNum" idx="12"/>
          </p:nvPr>
        </p:nvSpPr>
        <p:spPr>
          <a:xfrm>
            <a:off x="8686800" y="4800600"/>
            <a:ext cx="457200" cy="156899"/>
          </a:xfrm>
          <a:prstGeom prst="rect">
            <a:avLst/>
          </a:prstGeom>
          <a:noFill/>
          <a:ln>
            <a:noFill/>
          </a:ln>
        </p:spPr>
        <p:txBody>
          <a:bodyPr lIns="91425" tIns="91425" rIns="91425" bIns="91425" anchor="t" anchorCtr="0">
            <a:noAutofit/>
          </a:bodyPr>
          <a:lstStyle/>
          <a:p>
            <a:pPr marL="0" marR="0" lvl="0" indent="0" algn="l" rtl="0">
              <a:spcBef>
                <a:spcPts val="0"/>
              </a:spcBef>
            </a:pPr>
            <a:endParaRPr/>
          </a:p>
          <a:p>
            <a:pPr marL="457200" marR="0" lvl="1" indent="0" algn="l" rtl="0">
              <a:spcBef>
                <a:spcPts val="0"/>
              </a:spcBef>
            </a:pPr>
            <a:endParaRPr/>
          </a:p>
          <a:p>
            <a:pPr marL="914400" marR="0" lvl="2" indent="0" algn="l" rtl="0">
              <a:spcBef>
                <a:spcPts val="0"/>
              </a:spcBef>
            </a:pPr>
            <a:endParaRPr/>
          </a:p>
          <a:p>
            <a:pPr marL="1371600" marR="0" lvl="3" indent="0" algn="l" rtl="0">
              <a:spcBef>
                <a:spcPts val="0"/>
              </a:spcBef>
            </a:pPr>
            <a:endParaRPr/>
          </a:p>
          <a:p>
            <a:pPr marL="1828800" marR="0" lvl="4" indent="0" algn="l" rtl="0">
              <a:spcBef>
                <a:spcPts val="0"/>
              </a:spcBef>
            </a:pPr>
            <a:endParaRPr/>
          </a:p>
          <a:p>
            <a:pPr marL="2286000" marR="0" lvl="5" indent="0" algn="l" rtl="0">
              <a:spcBef>
                <a:spcPts val="0"/>
              </a:spcBef>
            </a:pPr>
            <a:endParaRPr/>
          </a:p>
          <a:p>
            <a:pPr marL="2743200" marR="0" lvl="6" indent="0" algn="l" rtl="0">
              <a:spcBef>
                <a:spcPts val="0"/>
              </a:spcBef>
            </a:pPr>
            <a:endParaRPr/>
          </a:p>
          <a:p>
            <a:pPr marL="3200400" marR="0" lvl="7" indent="0" algn="l" rtl="0">
              <a:spcBef>
                <a:spcPts val="0"/>
              </a:spcBef>
            </a:pPr>
            <a:endParaRPr/>
          </a:p>
          <a:p>
            <a:pPr marL="3657600" marR="0" lvl="8" indent="0" algn="l" rtl="0">
              <a:spcBef>
                <a:spcPts val="0"/>
              </a:spcBef>
            </a:pPr>
            <a:endParaRPr/>
          </a:p>
        </p:txBody>
      </p:sp>
      <p:sp>
        <p:nvSpPr>
          <p:cNvPr id="72" name="Shape 72"/>
          <p:cNvSpPr txBox="1">
            <a:spLocks noGrp="1"/>
          </p:cNvSpPr>
          <p:nvPr>
            <p:ph type="ftr" idx="11"/>
          </p:nvPr>
        </p:nvSpPr>
        <p:spPr>
          <a:xfrm>
            <a:off x="457200" y="4800600"/>
            <a:ext cx="6096000" cy="156899"/>
          </a:xfrm>
          <a:prstGeom prst="rect">
            <a:avLst/>
          </a:prstGeom>
          <a:noFill/>
          <a:ln>
            <a:noFill/>
          </a:ln>
        </p:spPr>
        <p:txBody>
          <a:bodyPr lIns="91425" tIns="91425" rIns="91425" bIns="91425" anchor="t"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mparison">
    <p:spTree>
      <p:nvGrpSpPr>
        <p:cNvPr id="1" name="Shape 73"/>
        <p:cNvGrpSpPr/>
        <p:nvPr/>
      </p:nvGrpSpPr>
      <p:grpSpPr>
        <a:xfrm>
          <a:off x="0" y="0"/>
          <a:ext cx="0" cy="0"/>
          <a:chOff x="0" y="0"/>
          <a:chExt cx="0" cy="0"/>
        </a:xfrm>
      </p:grpSpPr>
      <p:sp>
        <p:nvSpPr>
          <p:cNvPr id="74" name="Shape 74"/>
          <p:cNvSpPr/>
          <p:nvPr/>
        </p:nvSpPr>
        <p:spPr>
          <a:xfrm>
            <a:off x="0" y="0"/>
            <a:ext cx="9144000" cy="413100"/>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cxnSp>
        <p:nvCxnSpPr>
          <p:cNvPr id="75" name="Shape 75"/>
          <p:cNvCxnSpPr/>
          <p:nvPr/>
        </p:nvCxnSpPr>
        <p:spPr>
          <a:xfrm>
            <a:off x="0" y="413147"/>
            <a:ext cx="9144000" cy="1199"/>
          </a:xfrm>
          <a:prstGeom prst="straightConnector1">
            <a:avLst/>
          </a:prstGeom>
          <a:noFill/>
          <a:ln w="12700" cap="flat" cmpd="sng">
            <a:solidFill>
              <a:srgbClr val="D4D4D4"/>
            </a:solidFill>
            <a:prstDash val="solid"/>
            <a:round/>
            <a:headEnd type="none" w="med" len="med"/>
            <a:tailEnd type="none" w="med" len="med"/>
          </a:ln>
        </p:spPr>
      </p:cxnSp>
      <p:sp>
        <p:nvSpPr>
          <p:cNvPr id="76" name="Shape 76"/>
          <p:cNvSpPr/>
          <p:nvPr/>
        </p:nvSpPr>
        <p:spPr>
          <a:xfrm>
            <a:off x="0" y="4727972"/>
            <a:ext cx="9144000" cy="417900"/>
          </a:xfrm>
          <a:prstGeom prst="rect">
            <a:avLst/>
          </a:prstGeom>
          <a:solidFill>
            <a:srgbClr val="F2F2F2"/>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a:solidFill>
                <a:srgbClr val="FFFFFF"/>
              </a:solidFill>
              <a:latin typeface="Calibri"/>
              <a:ea typeface="Calibri"/>
              <a:cs typeface="Calibri"/>
              <a:sym typeface="Calibri"/>
            </a:endParaRPr>
          </a:p>
        </p:txBody>
      </p:sp>
      <p:cxnSp>
        <p:nvCxnSpPr>
          <p:cNvPr id="77" name="Shape 77"/>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sp>
        <p:nvSpPr>
          <p:cNvPr id="78" name="Shape 78"/>
          <p:cNvSpPr txBox="1"/>
          <p:nvPr/>
        </p:nvSpPr>
        <p:spPr>
          <a:xfrm>
            <a:off x="279640" y="4814554"/>
            <a:ext cx="2784299" cy="1847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000" b="0" i="0" u="none" strike="noStrike" cap="none">
                <a:solidFill>
                  <a:srgbClr val="777777"/>
                </a:solidFill>
                <a:latin typeface="Open Sans"/>
                <a:ea typeface="Open Sans"/>
                <a:cs typeface="Open Sans"/>
                <a:sym typeface="Open Sans"/>
              </a:rPr>
              <a:t>February 2013</a:t>
            </a:r>
          </a:p>
        </p:txBody>
      </p:sp>
      <p:sp>
        <p:nvSpPr>
          <p:cNvPr id="79" name="Shape 79"/>
          <p:cNvSpPr txBox="1"/>
          <p:nvPr/>
        </p:nvSpPr>
        <p:spPr>
          <a:xfrm>
            <a:off x="5770100" y="4814554"/>
            <a:ext cx="2784299" cy="184799"/>
          </a:xfrm>
          <a:prstGeom prst="rect">
            <a:avLst/>
          </a:prstGeom>
          <a:noFill/>
          <a:ln>
            <a:noFill/>
          </a:ln>
        </p:spPr>
        <p:txBody>
          <a:bodyPr lIns="91425" tIns="45700" rIns="91425" bIns="45700" anchor="t" anchorCtr="0">
            <a:noAutofit/>
          </a:bodyPr>
          <a:lstStyle/>
          <a:p>
            <a:pPr marL="0" marR="0" lvl="0" indent="0" algn="r" rtl="0">
              <a:spcBef>
                <a:spcPts val="0"/>
              </a:spcBef>
              <a:buSzPct val="25000"/>
              <a:buNone/>
            </a:pPr>
            <a:r>
              <a:rPr lang="en" sz="1000" b="0" i="0" u="none" strike="noStrike" cap="none">
                <a:solidFill>
                  <a:srgbClr val="777777"/>
                </a:solidFill>
                <a:latin typeface="Open Sans"/>
                <a:ea typeface="Open Sans"/>
                <a:cs typeface="Open Sans"/>
                <a:sym typeface="Open Sans"/>
              </a:rPr>
              <a:t>Google Confidential and Proprietary</a:t>
            </a:r>
          </a:p>
        </p:txBody>
      </p:sp>
      <p:sp>
        <p:nvSpPr>
          <p:cNvPr id="80" name="Shape 80"/>
          <p:cNvSpPr txBox="1"/>
          <p:nvPr/>
        </p:nvSpPr>
        <p:spPr>
          <a:xfrm>
            <a:off x="8529115" y="4814554"/>
            <a:ext cx="355500" cy="184799"/>
          </a:xfrm>
          <a:prstGeom prst="rect">
            <a:avLst/>
          </a:prstGeom>
          <a:noFill/>
          <a:ln>
            <a:noFill/>
          </a:ln>
        </p:spPr>
        <p:txBody>
          <a:bodyPr lIns="91425" tIns="45700" rIns="91425" bIns="45700" anchor="t" anchorCtr="0">
            <a:noAutofit/>
          </a:bodyPr>
          <a:lstStyle/>
          <a:p>
            <a:pPr marL="0" marR="0" lvl="0" indent="0" algn="l" rtl="0">
              <a:spcBef>
                <a:spcPts val="0"/>
              </a:spcBef>
              <a:buNone/>
            </a:pPr>
            <a:r>
              <a:rPr lang="en"/>
              <a:t> </a:t>
            </a:r>
          </a:p>
        </p:txBody>
      </p:sp>
      <p:pic>
        <p:nvPicPr>
          <p:cNvPr id="81" name="Shape 81"/>
          <p:cNvPicPr preferRelativeResize="0"/>
          <p:nvPr/>
        </p:nvPicPr>
        <p:blipFill>
          <a:blip r:embed="rId2">
            <a:alphaModFix/>
          </a:blip>
          <a:stretch>
            <a:fillRect/>
          </a:stretch>
        </p:blipFill>
        <p:spPr>
          <a:xfrm>
            <a:off x="376200" y="123825"/>
            <a:ext cx="685754" cy="22859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2"/>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line Title w/ Sub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495297"/>
            <a:ext cx="8229600" cy="384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5" name="Shape 85"/>
          <p:cNvSpPr txBox="1">
            <a:spLocks noGrp="1"/>
          </p:cNvSpPr>
          <p:nvPr>
            <p:ph type="body" idx="1"/>
          </p:nvPr>
        </p:nvSpPr>
        <p:spPr>
          <a:xfrm>
            <a:off x="457200" y="892292"/>
            <a:ext cx="8237400" cy="426000"/>
          </a:xfrm>
          <a:prstGeom prst="rect">
            <a:avLst/>
          </a:prstGeom>
          <a:noFill/>
          <a:ln>
            <a:noFill/>
          </a:ln>
        </p:spPr>
        <p:txBody>
          <a:bodyPr lIns="91425" tIns="91425" rIns="91425" bIns="91425" anchor="t" anchorCtr="0"/>
          <a:lstStyle>
            <a:lvl1pPr marL="0" lvl="0" indent="0" rtl="0">
              <a:spcBef>
                <a:spcPts val="0"/>
              </a:spcBef>
              <a:buClr>
                <a:schemeClr val="lt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86" name="Shape 86"/>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Shape 87"/>
        <p:cNvGrpSpPr/>
        <p:nvPr/>
      </p:nvGrpSpPr>
      <p:grpSpPr>
        <a:xfrm>
          <a:off x="0" y="0"/>
          <a:ext cx="0" cy="0"/>
          <a:chOff x="0" y="0"/>
          <a:chExt cx="0" cy="0"/>
        </a:xfrm>
      </p:grpSpPr>
      <p:sp>
        <p:nvSpPr>
          <p:cNvPr id="88" name="Shape 88"/>
          <p:cNvSpPr txBox="1">
            <a:spLocks noGrp="1"/>
          </p:cNvSpPr>
          <p:nvPr>
            <p:ph type="ctrTitle"/>
          </p:nvPr>
        </p:nvSpPr>
        <p:spPr>
          <a:xfrm>
            <a:off x="685800" y="1583342"/>
            <a:ext cx="7772400" cy="1159799"/>
          </a:xfrm>
          <a:prstGeom prst="rect">
            <a:avLst/>
          </a:prstGeom>
        </p:spPr>
        <p:txBody>
          <a:bodyPr lIns="91425" tIns="91425" rIns="91425" bIns="91425" anchor="t" anchorCtr="0"/>
          <a:lstStyle>
            <a:lvl1pPr lvl="0" algn="ctr" rtl="0">
              <a:spcBef>
                <a:spcPts val="0"/>
              </a:spcBef>
              <a:buSzPct val="100000"/>
              <a:defRPr sz="4800"/>
            </a:lvl1pPr>
            <a:lvl2pPr lvl="1" algn="ctr" rtl="0">
              <a:spcBef>
                <a:spcPts val="0"/>
              </a:spcBef>
              <a:buSzPct val="100000"/>
              <a:defRPr sz="4800"/>
            </a:lvl2pPr>
            <a:lvl3pPr lvl="2" algn="ctr" rtl="0">
              <a:spcBef>
                <a:spcPts val="0"/>
              </a:spcBef>
              <a:buSzPct val="100000"/>
              <a:defRPr sz="4800"/>
            </a:lvl3pPr>
            <a:lvl4pPr lvl="3" algn="ctr" rtl="0">
              <a:spcBef>
                <a:spcPts val="0"/>
              </a:spcBef>
              <a:buSzPct val="100000"/>
              <a:defRPr sz="4800"/>
            </a:lvl4pPr>
            <a:lvl5pPr lvl="4" algn="ctr" rtl="0">
              <a:spcBef>
                <a:spcPts val="0"/>
              </a:spcBef>
              <a:buSzPct val="100000"/>
              <a:defRPr sz="4800"/>
            </a:lvl5pPr>
            <a:lvl6pPr lvl="5" algn="ctr" rtl="0">
              <a:spcBef>
                <a:spcPts val="0"/>
              </a:spcBef>
              <a:buSzPct val="100000"/>
              <a:defRPr sz="4800"/>
            </a:lvl6pPr>
            <a:lvl7pPr lvl="6" algn="ctr" rtl="0">
              <a:spcBef>
                <a:spcPts val="0"/>
              </a:spcBef>
              <a:buSzPct val="100000"/>
              <a:defRPr sz="4800"/>
            </a:lvl7pPr>
            <a:lvl8pPr lvl="7" algn="ctr" rtl="0">
              <a:spcBef>
                <a:spcPts val="0"/>
              </a:spcBef>
              <a:buSzPct val="100000"/>
              <a:defRPr sz="4800"/>
            </a:lvl8pPr>
            <a:lvl9pPr lvl="8" algn="ctr" rtl="0">
              <a:spcBef>
                <a:spcPts val="0"/>
              </a:spcBef>
              <a:buSzPct val="100000"/>
              <a:defRPr sz="4800"/>
            </a:lvl9pPr>
          </a:lstStyle>
          <a:p>
            <a:endParaRPr/>
          </a:p>
        </p:txBody>
      </p:sp>
      <p:sp>
        <p:nvSpPr>
          <p:cNvPr id="89" name="Shape 89"/>
          <p:cNvSpPr txBox="1">
            <a:spLocks noGrp="1"/>
          </p:cNvSpPr>
          <p:nvPr>
            <p:ph type="subTitle" idx="1"/>
          </p:nvPr>
        </p:nvSpPr>
        <p:spPr>
          <a:xfrm>
            <a:off x="685800" y="2840053"/>
            <a:ext cx="7772400" cy="784799"/>
          </a:xfrm>
          <a:prstGeom prst="rect">
            <a:avLst/>
          </a:prstGeom>
          <a:noFill/>
          <a:ln>
            <a:noFill/>
          </a:ln>
        </p:spPr>
        <p:txBody>
          <a:bodyPr lIns="91425" tIns="91425" rIns="91425" bIns="91425" anchor="ctr" anchorCtr="0"/>
          <a:lstStyle>
            <a:lvl1pPr lvl="0" algn="ctr" rtl="0">
              <a:spcBef>
                <a:spcPts val="0"/>
              </a:spcBef>
              <a:buClr>
                <a:schemeClr val="dk2"/>
              </a:buClr>
              <a:buNone/>
              <a:defRPr>
                <a:solidFill>
                  <a:schemeClr val="dk2"/>
                </a:solidFill>
              </a:defRPr>
            </a:lvl1pPr>
            <a:lvl2pPr lvl="1" algn="ctr" rtl="0">
              <a:spcBef>
                <a:spcPts val="0"/>
              </a:spcBef>
              <a:buClr>
                <a:schemeClr val="dk2"/>
              </a:buClr>
              <a:buSzPct val="100000"/>
              <a:buNone/>
              <a:defRPr sz="3000">
                <a:solidFill>
                  <a:schemeClr val="dk2"/>
                </a:solidFill>
              </a:defRPr>
            </a:lvl2pPr>
            <a:lvl3pPr lvl="2" algn="ctr" rtl="0">
              <a:spcBef>
                <a:spcPts val="0"/>
              </a:spcBef>
              <a:buClr>
                <a:schemeClr val="dk2"/>
              </a:buClr>
              <a:buSzPct val="100000"/>
              <a:buNone/>
              <a:defRPr sz="3000">
                <a:solidFill>
                  <a:schemeClr val="dk2"/>
                </a:solidFill>
              </a:defRPr>
            </a:lvl3pPr>
            <a:lvl4pPr lvl="3" algn="ctr" rtl="0">
              <a:spcBef>
                <a:spcPts val="0"/>
              </a:spcBef>
              <a:buClr>
                <a:schemeClr val="dk2"/>
              </a:buClr>
              <a:buSzPct val="100000"/>
              <a:buNone/>
              <a:defRPr sz="3000">
                <a:solidFill>
                  <a:schemeClr val="dk2"/>
                </a:solidFill>
              </a:defRPr>
            </a:lvl4pPr>
            <a:lvl5pPr lvl="4" algn="ctr" rtl="0">
              <a:spcBef>
                <a:spcPts val="0"/>
              </a:spcBef>
              <a:buClr>
                <a:schemeClr val="dk2"/>
              </a:buClr>
              <a:buSzPct val="100000"/>
              <a:buNone/>
              <a:defRPr sz="3000">
                <a:solidFill>
                  <a:schemeClr val="dk2"/>
                </a:solidFill>
              </a:defRPr>
            </a:lvl5pPr>
            <a:lvl6pPr lvl="5" algn="ctr" rtl="0">
              <a:spcBef>
                <a:spcPts val="0"/>
              </a:spcBef>
              <a:buClr>
                <a:schemeClr val="dk2"/>
              </a:buClr>
              <a:buSzPct val="100000"/>
              <a:buNone/>
              <a:defRPr sz="3000">
                <a:solidFill>
                  <a:schemeClr val="dk2"/>
                </a:solidFill>
              </a:defRPr>
            </a:lvl6pPr>
            <a:lvl7pPr lvl="6" algn="ctr" rtl="0">
              <a:spcBef>
                <a:spcPts val="0"/>
              </a:spcBef>
              <a:buClr>
                <a:schemeClr val="dk2"/>
              </a:buClr>
              <a:buSzPct val="100000"/>
              <a:buNone/>
              <a:defRPr sz="3000">
                <a:solidFill>
                  <a:schemeClr val="dk2"/>
                </a:solidFill>
              </a:defRPr>
            </a:lvl7pPr>
            <a:lvl8pPr lvl="7" algn="ctr" rtl="0">
              <a:spcBef>
                <a:spcPts val="0"/>
              </a:spcBef>
              <a:buClr>
                <a:schemeClr val="dk2"/>
              </a:buClr>
              <a:buSzPct val="100000"/>
              <a:buNone/>
              <a:defRPr sz="3000">
                <a:solidFill>
                  <a:schemeClr val="dk2"/>
                </a:solidFill>
              </a:defRPr>
            </a:lvl8pPr>
            <a:lvl9pPr lvl="8" algn="ctr" rtl="0">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egue">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457200" y="2486025"/>
            <a:ext cx="8386799" cy="10214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 name="Shape 18"/>
          <p:cNvSpPr txBox="1">
            <a:spLocks noGrp="1"/>
          </p:cNvSpPr>
          <p:nvPr>
            <p:ph type="body" idx="1"/>
          </p:nvPr>
        </p:nvSpPr>
        <p:spPr>
          <a:xfrm>
            <a:off x="457200" y="1360884"/>
            <a:ext cx="8386799" cy="1125299"/>
          </a:xfrm>
          <a:prstGeom prst="rect">
            <a:avLst/>
          </a:prstGeom>
          <a:noFill/>
          <a:ln>
            <a:noFill/>
          </a:ln>
        </p:spPr>
        <p:txBody>
          <a:bodyPr lIns="91425" tIns="91425" rIns="91425" bIns="91425" anchor="b" anchorCtr="0"/>
          <a:lstStyle>
            <a:lvl1pPr marL="0" marR="0" lvl="0" indent="0" algn="l" rtl="0">
              <a:lnSpc>
                <a:spcPct val="100000"/>
              </a:lnSpc>
              <a:spcBef>
                <a:spcPts val="640"/>
              </a:spcBef>
              <a:spcAft>
                <a:spcPts val="0"/>
              </a:spcAft>
              <a:buClr>
                <a:schemeClr val="dk2"/>
              </a:buClr>
              <a:buFont typeface="Open Sans"/>
              <a:buNone/>
              <a:defRPr/>
            </a:lvl1pPr>
            <a:lvl2pPr marL="457200" lvl="1" indent="0" rtl="0">
              <a:spcBef>
                <a:spcPts val="0"/>
              </a:spcBef>
              <a:buClr>
                <a:srgbClr val="A0A0A1"/>
              </a:buClr>
              <a:buFont typeface="Open Sans"/>
              <a:buNone/>
              <a:defRPr/>
            </a:lvl2pPr>
            <a:lvl3pPr marL="914400" lvl="2" indent="0" rtl="0">
              <a:spcBef>
                <a:spcPts val="0"/>
              </a:spcBef>
              <a:buClr>
                <a:srgbClr val="A0A0A1"/>
              </a:buClr>
              <a:buFont typeface="Open Sans"/>
              <a:buNone/>
              <a:defRPr/>
            </a:lvl3pPr>
            <a:lvl4pPr marL="1371600" lvl="3" indent="0" rtl="0">
              <a:spcBef>
                <a:spcPts val="0"/>
              </a:spcBef>
              <a:buClr>
                <a:srgbClr val="A0A0A1"/>
              </a:buClr>
              <a:buFont typeface="Open Sans"/>
              <a:buNone/>
              <a:defRPr/>
            </a:lvl4pPr>
            <a:lvl5pPr marL="1828800" lvl="4" indent="0" rtl="0">
              <a:spcBef>
                <a:spcPts val="0"/>
              </a:spcBef>
              <a:buClr>
                <a:srgbClr val="A0A0A1"/>
              </a:buClr>
              <a:buFont typeface="Open Sans"/>
              <a:buNone/>
              <a:defRPr/>
            </a:lvl5pPr>
            <a:lvl6pPr marL="2286000" lvl="5" indent="0" rtl="0">
              <a:spcBef>
                <a:spcPts val="0"/>
              </a:spcBef>
              <a:buClr>
                <a:srgbClr val="A0A0A1"/>
              </a:buClr>
              <a:buFont typeface="Open Sans"/>
              <a:buNone/>
              <a:defRPr/>
            </a:lvl6pPr>
            <a:lvl7pPr marL="2743200" lvl="6" indent="0" rtl="0">
              <a:spcBef>
                <a:spcPts val="0"/>
              </a:spcBef>
              <a:buClr>
                <a:srgbClr val="A0A0A1"/>
              </a:buClr>
              <a:buFont typeface="Open Sans"/>
              <a:buNone/>
              <a:defRPr/>
            </a:lvl7pPr>
            <a:lvl8pPr marL="3200400" lvl="7" indent="0" rtl="0">
              <a:spcBef>
                <a:spcPts val="0"/>
              </a:spcBef>
              <a:buClr>
                <a:srgbClr val="A0A0A1"/>
              </a:buClr>
              <a:buFont typeface="Open Sans"/>
              <a:buNone/>
              <a:defRPr/>
            </a:lvl8pPr>
            <a:lvl9pPr marL="3657600" lvl="8" indent="0" rtl="0">
              <a:spcBef>
                <a:spcPts val="0"/>
              </a:spcBef>
              <a:buClr>
                <a:srgbClr val="A0A0A1"/>
              </a:buClr>
              <a:buFont typeface="Open Sans"/>
              <a:buNone/>
              <a:defRPr/>
            </a:lvl9pPr>
          </a:lstStyle>
          <a:p>
            <a:endParaRPr/>
          </a:p>
        </p:txBody>
      </p:sp>
      <p:cxnSp>
        <p:nvCxnSpPr>
          <p:cNvPr id="19" name="Shape 19"/>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20" name="Shape 20"/>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457200" y="205978"/>
            <a:ext cx="8229600" cy="857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92" name="Shape 92"/>
          <p:cNvSpPr txBox="1">
            <a:spLocks noGrp="1"/>
          </p:cNvSpPr>
          <p:nvPr>
            <p:ph type="body" idx="1"/>
          </p:nvPr>
        </p:nvSpPr>
        <p:spPr>
          <a:xfrm>
            <a:off x="457200" y="1200150"/>
            <a:ext cx="8229600" cy="37256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1">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685800" y="1583341"/>
            <a:ext cx="7772400" cy="1159799"/>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rgbClr val="000000"/>
              </a:buClr>
              <a:buFont typeface="Open Sans"/>
              <a:buNone/>
              <a:defRPr sz="4800" b="0" i="0" u="none" strike="noStrike" cap="none">
                <a:solidFill>
                  <a:srgbClr val="000000"/>
                </a:solidFill>
                <a:latin typeface="Open Sans"/>
                <a:ea typeface="Open Sans"/>
                <a:cs typeface="Open Sans"/>
                <a:sym typeface="Open Sans"/>
              </a:defRPr>
            </a:lvl1pPr>
            <a:lvl2pPr marL="0" marR="0" lvl="1" indent="0" algn="ctr" rtl="0">
              <a:spcBef>
                <a:spcPts val="0"/>
              </a:spcBef>
              <a:spcAft>
                <a:spcPts val="0"/>
              </a:spcAft>
              <a:defRPr sz="4800" b="0" i="0" u="none" strike="noStrike" cap="none">
                <a:latin typeface="Open Sans"/>
                <a:ea typeface="Open Sans"/>
                <a:cs typeface="Open Sans"/>
                <a:sym typeface="Open Sans"/>
              </a:defRPr>
            </a:lvl2pPr>
            <a:lvl3pPr marL="0" marR="0" lvl="2" indent="0" algn="ctr" rtl="0">
              <a:spcBef>
                <a:spcPts val="0"/>
              </a:spcBef>
              <a:spcAft>
                <a:spcPts val="0"/>
              </a:spcAft>
              <a:defRPr sz="4800" b="0" i="0" u="none" strike="noStrike" cap="none">
                <a:latin typeface="Open Sans"/>
                <a:ea typeface="Open Sans"/>
                <a:cs typeface="Open Sans"/>
                <a:sym typeface="Open Sans"/>
              </a:defRPr>
            </a:lvl3pPr>
            <a:lvl4pPr marL="0" marR="0" lvl="3" indent="0" algn="ctr" rtl="0">
              <a:spcBef>
                <a:spcPts val="0"/>
              </a:spcBef>
              <a:spcAft>
                <a:spcPts val="0"/>
              </a:spcAft>
              <a:defRPr sz="4800" b="0" i="0" u="none" strike="noStrike" cap="none">
                <a:latin typeface="Open Sans"/>
                <a:ea typeface="Open Sans"/>
                <a:cs typeface="Open Sans"/>
                <a:sym typeface="Open Sans"/>
              </a:defRPr>
            </a:lvl4pPr>
            <a:lvl5pPr marL="0" marR="0" lvl="4" indent="0" algn="ctr" rtl="0">
              <a:spcBef>
                <a:spcPts val="0"/>
              </a:spcBef>
              <a:spcAft>
                <a:spcPts val="0"/>
              </a:spcAft>
              <a:defRPr sz="4800" b="0" i="0" u="none" strike="noStrike" cap="none">
                <a:latin typeface="Open Sans"/>
                <a:ea typeface="Open Sans"/>
                <a:cs typeface="Open Sans"/>
                <a:sym typeface="Open Sans"/>
              </a:defRPr>
            </a:lvl5pPr>
            <a:lvl6pPr marL="457200" marR="0" lvl="5" indent="0" algn="ctr" rtl="0">
              <a:spcBef>
                <a:spcPts val="0"/>
              </a:spcBef>
              <a:spcAft>
                <a:spcPts val="0"/>
              </a:spcAft>
              <a:defRPr sz="4800" b="0" i="0" u="none" strike="noStrike" cap="none">
                <a:latin typeface="Open Sans"/>
                <a:ea typeface="Open Sans"/>
                <a:cs typeface="Open Sans"/>
                <a:sym typeface="Open Sans"/>
              </a:defRPr>
            </a:lvl6pPr>
            <a:lvl7pPr marL="914400" marR="0" lvl="6" indent="0" algn="ctr" rtl="0">
              <a:spcBef>
                <a:spcPts val="0"/>
              </a:spcBef>
              <a:spcAft>
                <a:spcPts val="0"/>
              </a:spcAft>
              <a:defRPr sz="4800" b="0" i="0" u="none" strike="noStrike" cap="none">
                <a:latin typeface="Open Sans"/>
                <a:ea typeface="Open Sans"/>
                <a:cs typeface="Open Sans"/>
                <a:sym typeface="Open Sans"/>
              </a:defRPr>
            </a:lvl7pPr>
            <a:lvl8pPr marL="1371600" marR="0" lvl="7" indent="0" algn="ctr" rtl="0">
              <a:spcBef>
                <a:spcPts val="0"/>
              </a:spcBef>
              <a:spcAft>
                <a:spcPts val="0"/>
              </a:spcAft>
              <a:defRPr sz="4800" b="0" i="0" u="none" strike="noStrike" cap="none">
                <a:latin typeface="Open Sans"/>
                <a:ea typeface="Open Sans"/>
                <a:cs typeface="Open Sans"/>
                <a:sym typeface="Open Sans"/>
              </a:defRPr>
            </a:lvl8pPr>
            <a:lvl9pPr marL="1828800" marR="0" lvl="8" indent="0" algn="ctr" rtl="0">
              <a:spcBef>
                <a:spcPts val="0"/>
              </a:spcBef>
              <a:spcAft>
                <a:spcPts val="0"/>
              </a:spcAft>
              <a:defRPr sz="4800" b="0" i="0" u="none" strike="noStrike" cap="none">
                <a:latin typeface="Open Sans"/>
                <a:ea typeface="Open Sans"/>
                <a:cs typeface="Open Sans"/>
                <a:sym typeface="Open Sans"/>
              </a:defRPr>
            </a:lvl9pPr>
          </a:lstStyle>
          <a:p>
            <a:endParaRPr/>
          </a:p>
        </p:txBody>
      </p:sp>
      <p:sp>
        <p:nvSpPr>
          <p:cNvPr id="99" name="Shape 99"/>
          <p:cNvSpPr txBox="1">
            <a:spLocks noGrp="1"/>
          </p:cNvSpPr>
          <p:nvPr>
            <p:ph type="subTitle" idx="1"/>
          </p:nvPr>
        </p:nvSpPr>
        <p:spPr>
          <a:xfrm>
            <a:off x="685800" y="2840052"/>
            <a:ext cx="7772400" cy="7847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dk2"/>
              </a:buClr>
              <a:buFont typeface="Arial"/>
              <a:buNone/>
              <a:defRPr sz="14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457200" y="205978"/>
            <a:ext cx="8229600" cy="8574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02" name="Shape 102"/>
          <p:cNvSpPr txBox="1">
            <a:spLocks noGrp="1"/>
          </p:cNvSpPr>
          <p:nvPr>
            <p:ph type="body" idx="1"/>
          </p:nvPr>
        </p:nvSpPr>
        <p:spPr>
          <a:xfrm>
            <a:off x="457200" y="1200150"/>
            <a:ext cx="8229600" cy="37256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Title Slide">
    <p:spTree>
      <p:nvGrpSpPr>
        <p:cNvPr id="1" name="Shape 103"/>
        <p:cNvGrpSpPr/>
        <p:nvPr/>
      </p:nvGrpSpPr>
      <p:grpSpPr>
        <a:xfrm>
          <a:off x="0" y="0"/>
          <a:ext cx="0" cy="0"/>
          <a:chOff x="0" y="0"/>
          <a:chExt cx="0" cy="0"/>
        </a:xfrm>
      </p:grpSpPr>
      <p:sp>
        <p:nvSpPr>
          <p:cNvPr id="104" name="Shape 104"/>
          <p:cNvSpPr/>
          <p:nvPr/>
        </p:nvSpPr>
        <p:spPr>
          <a:xfrm>
            <a:off x="0" y="0"/>
            <a:ext cx="9144000" cy="5143499"/>
          </a:xfrm>
          <a:prstGeom prst="rect">
            <a:avLst/>
          </a:prstGeom>
          <a:solidFill>
            <a:schemeClr val="lt1"/>
          </a:solidFill>
          <a:ln>
            <a:noFill/>
          </a:ln>
        </p:spPr>
        <p:txBody>
          <a:bodyPr lIns="91425" tIns="45700" rIns="91425" bIns="45700" anchor="ctr" anchorCtr="0">
            <a:noAutofit/>
          </a:bodyPr>
          <a:lstStyle/>
          <a:p>
            <a:pPr marL="0" marR="0" lvl="0" indent="0" algn="ctr" rtl="0">
              <a:lnSpc>
                <a:spcPct val="95000"/>
              </a:lnSpc>
              <a:spcBef>
                <a:spcPts val="0"/>
              </a:spcBef>
              <a:spcAft>
                <a:spcPts val="0"/>
              </a:spcAft>
              <a:buClr>
                <a:srgbClr val="000000"/>
              </a:buClr>
              <a:buFont typeface="Arial"/>
              <a:buNone/>
            </a:pPr>
            <a:endParaRPr sz="1600" b="0" i="0" u="none" strike="noStrike" cap="none">
              <a:solidFill>
                <a:srgbClr val="FFFFFF"/>
              </a:solidFill>
              <a:latin typeface="Helvetica Neue"/>
              <a:ea typeface="Helvetica Neue"/>
              <a:cs typeface="Helvetica Neue"/>
              <a:sym typeface="Helvetica Neue"/>
            </a:endParaRPr>
          </a:p>
        </p:txBody>
      </p:sp>
      <p:sp>
        <p:nvSpPr>
          <p:cNvPr id="105" name="Shape 105"/>
          <p:cNvSpPr txBox="1">
            <a:spLocks noGrp="1"/>
          </p:cNvSpPr>
          <p:nvPr>
            <p:ph type="ctrTitle"/>
          </p:nvPr>
        </p:nvSpPr>
        <p:spPr>
          <a:xfrm>
            <a:off x="2984816" y="1632086"/>
            <a:ext cx="6167100" cy="1102500"/>
          </a:xfrm>
          <a:prstGeom prst="rect">
            <a:avLst/>
          </a:prstGeom>
          <a:noFill/>
          <a:ln>
            <a:noFill/>
          </a:ln>
        </p:spPr>
        <p:txBody>
          <a:bodyPr lIns="91425" tIns="91425" rIns="91425" bIns="91425" anchor="b" anchorCtr="0"/>
          <a:lstStyle>
            <a:lvl1pPr marL="0" marR="0" lvl="0" indent="0" algn="l" rtl="0">
              <a:lnSpc>
                <a:spcPct val="100000"/>
              </a:lnSpc>
              <a:spcBef>
                <a:spcPts val="800"/>
              </a:spcBef>
              <a:spcAft>
                <a:spcPts val="0"/>
              </a:spcAft>
              <a:buClr>
                <a:schemeClr val="dk1"/>
              </a:buClr>
              <a:buFont typeface="Open Sans"/>
              <a:buNone/>
              <a:defRPr sz="2800" b="0" i="0" u="none" strike="noStrike" cap="none">
                <a:solidFill>
                  <a:srgbClr val="000000"/>
                </a:solidFill>
                <a:latin typeface="Open Sans"/>
                <a:ea typeface="Open Sans"/>
                <a:cs typeface="Open Sans"/>
                <a:sym typeface="Open Sans"/>
              </a:defRPr>
            </a:lvl1pPr>
            <a:lvl2pPr marL="0" marR="0" lvl="1" indent="0" algn="l" rtl="0">
              <a:spcBef>
                <a:spcPts val="0"/>
              </a:spcBef>
              <a:spcAft>
                <a:spcPts val="0"/>
              </a:spcAft>
              <a:defRPr sz="2800" b="0" i="0" u="none" strike="noStrike" cap="none">
                <a:latin typeface="Open Sans"/>
                <a:ea typeface="Open Sans"/>
                <a:cs typeface="Open Sans"/>
                <a:sym typeface="Open Sans"/>
              </a:defRPr>
            </a:lvl2pPr>
            <a:lvl3pPr marL="0" marR="0" lvl="2" indent="0" algn="l" rtl="0">
              <a:spcBef>
                <a:spcPts val="0"/>
              </a:spcBef>
              <a:spcAft>
                <a:spcPts val="0"/>
              </a:spcAft>
              <a:defRPr sz="2800" b="0" i="0" u="none" strike="noStrike" cap="none">
                <a:latin typeface="Open Sans"/>
                <a:ea typeface="Open Sans"/>
                <a:cs typeface="Open Sans"/>
                <a:sym typeface="Open Sans"/>
              </a:defRPr>
            </a:lvl3pPr>
            <a:lvl4pPr marL="0" marR="0" lvl="3" indent="0" algn="l" rtl="0">
              <a:spcBef>
                <a:spcPts val="0"/>
              </a:spcBef>
              <a:spcAft>
                <a:spcPts val="0"/>
              </a:spcAft>
              <a:defRPr sz="2800" b="0" i="0" u="none" strike="noStrike" cap="none">
                <a:latin typeface="Open Sans"/>
                <a:ea typeface="Open Sans"/>
                <a:cs typeface="Open Sans"/>
                <a:sym typeface="Open Sans"/>
              </a:defRPr>
            </a:lvl4pPr>
            <a:lvl5pPr marL="0" marR="0" lvl="4" indent="0" algn="l" rtl="0">
              <a:spcBef>
                <a:spcPts val="0"/>
              </a:spcBef>
              <a:spcAft>
                <a:spcPts val="0"/>
              </a:spcAft>
              <a:defRPr sz="2800" b="0" i="0" u="none" strike="noStrike" cap="none">
                <a:latin typeface="Open Sans"/>
                <a:ea typeface="Open Sans"/>
                <a:cs typeface="Open Sans"/>
                <a:sym typeface="Open Sans"/>
              </a:defRPr>
            </a:lvl5pPr>
            <a:lvl6pPr marL="457200" marR="0" lvl="5" indent="0" algn="l" rtl="0">
              <a:spcBef>
                <a:spcPts val="0"/>
              </a:spcBef>
              <a:spcAft>
                <a:spcPts val="0"/>
              </a:spcAft>
              <a:defRPr sz="2800" b="0" i="0" u="none" strike="noStrike" cap="none">
                <a:latin typeface="Open Sans"/>
                <a:ea typeface="Open Sans"/>
                <a:cs typeface="Open Sans"/>
                <a:sym typeface="Open Sans"/>
              </a:defRPr>
            </a:lvl6pPr>
            <a:lvl7pPr marL="914400" marR="0" lvl="6" indent="0" algn="l" rtl="0">
              <a:spcBef>
                <a:spcPts val="0"/>
              </a:spcBef>
              <a:spcAft>
                <a:spcPts val="0"/>
              </a:spcAft>
              <a:defRPr sz="2800" b="0" i="0" u="none" strike="noStrike" cap="none">
                <a:latin typeface="Open Sans"/>
                <a:ea typeface="Open Sans"/>
                <a:cs typeface="Open Sans"/>
                <a:sym typeface="Open Sans"/>
              </a:defRPr>
            </a:lvl7pPr>
            <a:lvl8pPr marL="1371600" marR="0" lvl="7" indent="0" algn="l" rtl="0">
              <a:spcBef>
                <a:spcPts val="0"/>
              </a:spcBef>
              <a:spcAft>
                <a:spcPts val="0"/>
              </a:spcAft>
              <a:defRPr sz="2800" b="0" i="0" u="none" strike="noStrike" cap="none">
                <a:latin typeface="Open Sans"/>
                <a:ea typeface="Open Sans"/>
                <a:cs typeface="Open Sans"/>
                <a:sym typeface="Open Sans"/>
              </a:defRPr>
            </a:lvl8pPr>
            <a:lvl9pPr marL="1828800" marR="0" lvl="8" indent="0" algn="l" rtl="0">
              <a:spcBef>
                <a:spcPts val="0"/>
              </a:spcBef>
              <a:spcAft>
                <a:spcPts val="0"/>
              </a:spcAft>
              <a:defRPr sz="2800" b="0" i="0" u="none" strike="noStrike" cap="none">
                <a:latin typeface="Open Sans"/>
                <a:ea typeface="Open Sans"/>
                <a:cs typeface="Open Sans"/>
                <a:sym typeface="Open Sans"/>
              </a:defRPr>
            </a:lvl9pPr>
          </a:lstStyle>
          <a:p>
            <a:endParaRPr/>
          </a:p>
        </p:txBody>
      </p:sp>
      <p:sp>
        <p:nvSpPr>
          <p:cNvPr id="106" name="Shape 106"/>
          <p:cNvSpPr txBox="1">
            <a:spLocks noGrp="1"/>
          </p:cNvSpPr>
          <p:nvPr>
            <p:ph type="subTitle" idx="1"/>
          </p:nvPr>
        </p:nvSpPr>
        <p:spPr>
          <a:xfrm>
            <a:off x="2984816" y="2827600"/>
            <a:ext cx="6167100" cy="975300"/>
          </a:xfrm>
          <a:prstGeom prst="rect">
            <a:avLst/>
          </a:prstGeom>
          <a:noFill/>
          <a:ln>
            <a:noFill/>
          </a:ln>
        </p:spPr>
        <p:txBody>
          <a:bodyPr lIns="91425" tIns="91425" rIns="91425" bIns="91425" anchor="b" anchorCtr="0"/>
          <a:lstStyle>
            <a:lvl1pPr marL="0" marR="0" lvl="0" indent="0" algn="l" rtl="0">
              <a:lnSpc>
                <a:spcPct val="90000"/>
              </a:lnSpc>
              <a:spcBef>
                <a:spcPts val="0"/>
              </a:spcBef>
              <a:spcAft>
                <a:spcPts val="0"/>
              </a:spcAft>
              <a:buClr>
                <a:schemeClr val="dk2"/>
              </a:buClr>
              <a:buFont typeface="Open Sans"/>
              <a:buNone/>
              <a:defRPr sz="1400" b="0" i="0" u="none" strike="noStrike" cap="none">
                <a:solidFill>
                  <a:srgbClr val="000000"/>
                </a:solidFill>
                <a:latin typeface="Arial"/>
                <a:ea typeface="Arial"/>
                <a:cs typeface="Arial"/>
                <a:sym typeface="Arial"/>
              </a:defRPr>
            </a:lvl1pPr>
            <a:lvl2pPr marL="457200" marR="0" lvl="1" indent="0" algn="ctr" rtl="0">
              <a:lnSpc>
                <a:spcPct val="100000"/>
              </a:lnSpc>
              <a:spcBef>
                <a:spcPts val="12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2pPr>
            <a:lvl3pPr marL="914400" marR="0" lvl="2" indent="0" algn="ctr" rtl="0">
              <a:lnSpc>
                <a:spcPct val="100000"/>
              </a:lnSpc>
              <a:spcBef>
                <a:spcPts val="6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3pPr>
            <a:lvl4pPr marL="1371600" marR="0" lvl="3" indent="0" algn="ctr" rtl="0">
              <a:lnSpc>
                <a:spcPct val="100000"/>
              </a:lnSpc>
              <a:spcBef>
                <a:spcPts val="6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4pPr>
            <a:lvl5pPr marL="1828800" marR="0" lvl="4" indent="0" algn="ctr" rtl="0">
              <a:lnSpc>
                <a:spcPct val="100000"/>
              </a:lnSpc>
              <a:spcBef>
                <a:spcPts val="6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5pPr>
            <a:lvl6pPr marL="2286000" marR="0" lvl="5" indent="0" algn="ctr" rtl="0">
              <a:lnSpc>
                <a:spcPct val="100000"/>
              </a:lnSpc>
              <a:spcBef>
                <a:spcPts val="4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6pPr>
            <a:lvl7pPr marL="2743200" marR="0" lvl="6" indent="0" algn="ctr" rtl="0">
              <a:lnSpc>
                <a:spcPct val="100000"/>
              </a:lnSpc>
              <a:spcBef>
                <a:spcPts val="4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7pPr>
            <a:lvl8pPr marL="3200400" marR="0" lvl="7" indent="0" algn="ctr" rtl="0">
              <a:lnSpc>
                <a:spcPct val="100000"/>
              </a:lnSpc>
              <a:spcBef>
                <a:spcPts val="4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8pPr>
            <a:lvl9pPr marL="3657600" marR="0" lvl="8" indent="0" algn="ctr" rtl="0">
              <a:lnSpc>
                <a:spcPct val="100000"/>
              </a:lnSpc>
              <a:spcBef>
                <a:spcPts val="400"/>
              </a:spcBef>
              <a:spcAft>
                <a:spcPts val="0"/>
              </a:spcAft>
              <a:buClr>
                <a:srgbClr val="A0A0A1"/>
              </a:buClr>
              <a:buFont typeface="Open Sans"/>
              <a:buNone/>
              <a:defRPr sz="1400" b="0" i="0" u="none" strike="noStrike" cap="none">
                <a:solidFill>
                  <a:srgbClr val="000000"/>
                </a:solidFill>
                <a:latin typeface="Arial"/>
                <a:ea typeface="Arial"/>
                <a:cs typeface="Arial"/>
                <a:sym typeface="Arial"/>
              </a:defRPr>
            </a:lvl9pPr>
          </a:lstStyle>
          <a:p>
            <a:endParaRPr/>
          </a:p>
        </p:txBody>
      </p:sp>
      <p:cxnSp>
        <p:nvCxnSpPr>
          <p:cNvPr id="107" name="Shape 107"/>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108" name="Shape 108"/>
          <p:cNvCxnSpPr/>
          <p:nvPr/>
        </p:nvCxnSpPr>
        <p:spPr>
          <a:xfrm>
            <a:off x="2741090" y="1524000"/>
            <a:ext cx="0" cy="2281199"/>
          </a:xfrm>
          <a:prstGeom prst="straightConnector1">
            <a:avLst/>
          </a:prstGeom>
          <a:noFill/>
          <a:ln w="9525" cap="flat" cmpd="sng">
            <a:solidFill>
              <a:srgbClr val="BFBFBF"/>
            </a:solidFill>
            <a:prstDash val="solid"/>
            <a:round/>
            <a:headEnd type="none" w="med" len="med"/>
            <a:tailEnd type="none" w="med" len="med"/>
          </a:ln>
        </p:spPr>
      </p:cxnSp>
      <p:pic>
        <p:nvPicPr>
          <p:cNvPr id="109" name="Shape 109"/>
          <p:cNvPicPr preferRelativeResize="0"/>
          <p:nvPr/>
        </p:nvPicPr>
        <p:blipFill rotWithShape="1">
          <a:blip r:embed="rId2">
            <a:alphaModFix/>
          </a:blip>
          <a:srcRect/>
          <a:stretch/>
        </p:blipFill>
        <p:spPr>
          <a:xfrm>
            <a:off x="679025" y="2313956"/>
            <a:ext cx="1398599" cy="46619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egue">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57200" y="2486025"/>
            <a:ext cx="8386799" cy="1021499"/>
          </a:xfrm>
          <a:prstGeom prst="rect">
            <a:avLst/>
          </a:prstGeom>
          <a:noFill/>
          <a:ln>
            <a:noFill/>
          </a:ln>
        </p:spPr>
        <p:txBody>
          <a:bodyPr lIns="91425" tIns="91425" rIns="91425" bIns="91425" anchor="t" anchorCtr="0"/>
          <a:lstStyle>
            <a:lvl1pPr lvl="0" algn="l"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12" name="Shape 112"/>
          <p:cNvSpPr txBox="1">
            <a:spLocks noGrp="1"/>
          </p:cNvSpPr>
          <p:nvPr>
            <p:ph type="body" idx="1"/>
          </p:nvPr>
        </p:nvSpPr>
        <p:spPr>
          <a:xfrm>
            <a:off x="457200" y="1360883"/>
            <a:ext cx="8386799" cy="1125299"/>
          </a:xfrm>
          <a:prstGeom prst="rect">
            <a:avLst/>
          </a:prstGeom>
          <a:noFill/>
          <a:ln>
            <a:noFill/>
          </a:ln>
        </p:spPr>
        <p:txBody>
          <a:bodyPr lIns="91425" tIns="91425" rIns="91425" bIns="91425" anchor="b" anchorCtr="0"/>
          <a:lstStyle>
            <a:lvl1pPr marL="0" marR="0" lvl="0" indent="0" algn="l" rtl="0">
              <a:lnSpc>
                <a:spcPct val="100000"/>
              </a:lnSpc>
              <a:spcBef>
                <a:spcPts val="640"/>
              </a:spcBef>
              <a:spcAft>
                <a:spcPts val="0"/>
              </a:spcAft>
              <a:buClr>
                <a:schemeClr val="dk2"/>
              </a:buClr>
              <a:buFont typeface="Open Sans"/>
              <a:buNone/>
              <a:defRPr/>
            </a:lvl1pPr>
            <a:lvl2pPr marL="457200" lvl="1" indent="0" rtl="0">
              <a:spcBef>
                <a:spcPts val="0"/>
              </a:spcBef>
              <a:buClr>
                <a:srgbClr val="A0A0A1"/>
              </a:buClr>
              <a:buFont typeface="Open Sans"/>
              <a:buNone/>
              <a:defRPr/>
            </a:lvl2pPr>
            <a:lvl3pPr marL="914400" lvl="2" indent="0" rtl="0">
              <a:spcBef>
                <a:spcPts val="0"/>
              </a:spcBef>
              <a:buClr>
                <a:srgbClr val="A0A0A1"/>
              </a:buClr>
              <a:buFont typeface="Open Sans"/>
              <a:buNone/>
              <a:defRPr/>
            </a:lvl3pPr>
            <a:lvl4pPr marL="1371600" lvl="3" indent="0" rtl="0">
              <a:spcBef>
                <a:spcPts val="0"/>
              </a:spcBef>
              <a:buClr>
                <a:srgbClr val="A0A0A1"/>
              </a:buClr>
              <a:buFont typeface="Open Sans"/>
              <a:buNone/>
              <a:defRPr/>
            </a:lvl4pPr>
            <a:lvl5pPr marL="1828800" lvl="4" indent="0" rtl="0">
              <a:spcBef>
                <a:spcPts val="0"/>
              </a:spcBef>
              <a:buClr>
                <a:srgbClr val="A0A0A1"/>
              </a:buClr>
              <a:buFont typeface="Open Sans"/>
              <a:buNone/>
              <a:defRPr/>
            </a:lvl5pPr>
            <a:lvl6pPr marL="2286000" lvl="5" indent="0" rtl="0">
              <a:spcBef>
                <a:spcPts val="0"/>
              </a:spcBef>
              <a:buClr>
                <a:srgbClr val="A0A0A1"/>
              </a:buClr>
              <a:buFont typeface="Open Sans"/>
              <a:buNone/>
              <a:defRPr/>
            </a:lvl6pPr>
            <a:lvl7pPr marL="2743200" lvl="6" indent="0" rtl="0">
              <a:spcBef>
                <a:spcPts val="0"/>
              </a:spcBef>
              <a:buClr>
                <a:srgbClr val="A0A0A1"/>
              </a:buClr>
              <a:buFont typeface="Open Sans"/>
              <a:buNone/>
              <a:defRPr/>
            </a:lvl7pPr>
            <a:lvl8pPr marL="3200400" lvl="7" indent="0" rtl="0">
              <a:spcBef>
                <a:spcPts val="0"/>
              </a:spcBef>
              <a:buClr>
                <a:srgbClr val="A0A0A1"/>
              </a:buClr>
              <a:buFont typeface="Open Sans"/>
              <a:buNone/>
              <a:defRPr/>
            </a:lvl8pPr>
            <a:lvl9pPr marL="3657600" lvl="8" indent="0" rtl="0">
              <a:spcBef>
                <a:spcPts val="0"/>
              </a:spcBef>
              <a:buClr>
                <a:srgbClr val="A0A0A1"/>
              </a:buClr>
              <a:buFont typeface="Open Sans"/>
              <a:buNone/>
              <a:defRPr/>
            </a:lvl9pPr>
          </a:lstStyle>
          <a:p>
            <a:endParaRPr/>
          </a:p>
        </p:txBody>
      </p:sp>
      <p:cxnSp>
        <p:nvCxnSpPr>
          <p:cNvPr id="113" name="Shape 113"/>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114" name="Shape 114"/>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Big Idea">
    <p:spTree>
      <p:nvGrpSpPr>
        <p:cNvPr id="1" name="Shape 115"/>
        <p:cNvGrpSpPr/>
        <p:nvPr/>
      </p:nvGrpSpPr>
      <p:grpSpPr>
        <a:xfrm>
          <a:off x="0" y="0"/>
          <a:ext cx="0" cy="0"/>
          <a:chOff x="0" y="0"/>
          <a:chExt cx="0" cy="0"/>
        </a:xfrm>
      </p:grpSpPr>
      <p:sp>
        <p:nvSpPr>
          <p:cNvPr id="116" name="Shape 116"/>
          <p:cNvSpPr txBox="1">
            <a:spLocks noGrp="1"/>
          </p:cNvSpPr>
          <p:nvPr>
            <p:ph type="body" idx="1"/>
          </p:nvPr>
        </p:nvSpPr>
        <p:spPr>
          <a:xfrm>
            <a:off x="430914" y="1106091"/>
            <a:ext cx="8237400" cy="2933700"/>
          </a:xfrm>
          <a:prstGeom prst="rect">
            <a:avLst/>
          </a:prstGeom>
          <a:noFill/>
          <a:ln>
            <a:noFill/>
          </a:ln>
        </p:spPr>
        <p:txBody>
          <a:bodyPr lIns="91425" tIns="91425" rIns="91425" bIns="91425" anchor="ctr" anchorCtr="0"/>
          <a:lstStyle>
            <a:lvl1pPr marL="0" marR="0" lvl="0" indent="0" algn="l" rtl="0">
              <a:lnSpc>
                <a:spcPct val="100000"/>
              </a:lnSpc>
              <a:spcBef>
                <a:spcPts val="1080"/>
              </a:spcBef>
              <a:spcAft>
                <a:spcPts val="0"/>
              </a:spcAft>
              <a:buClr>
                <a:schemeClr val="dk2"/>
              </a:buClr>
              <a:buFont typeface="Open Sans"/>
              <a:buNone/>
              <a:defRPr/>
            </a:lvl1pPr>
            <a:lvl2pPr marL="457200" lvl="1" indent="0" rtl="0">
              <a:spcBef>
                <a:spcPts val="0"/>
              </a:spcBef>
              <a:buClr>
                <a:srgbClr val="A0A0A1"/>
              </a:buClr>
              <a:buFont typeface="Open Sans"/>
              <a:buNone/>
              <a:defRPr/>
            </a:lvl2pPr>
            <a:lvl3pPr marL="914400" lvl="2" indent="0" rtl="0">
              <a:spcBef>
                <a:spcPts val="0"/>
              </a:spcBef>
              <a:buClr>
                <a:srgbClr val="A0A0A1"/>
              </a:buClr>
              <a:buFont typeface="Open Sans"/>
              <a:buNone/>
              <a:defRPr/>
            </a:lvl3pPr>
            <a:lvl4pPr marL="1371600" lvl="3" indent="0" rtl="0">
              <a:spcBef>
                <a:spcPts val="0"/>
              </a:spcBef>
              <a:buClr>
                <a:srgbClr val="A0A0A1"/>
              </a:buClr>
              <a:buFont typeface="Open Sans"/>
              <a:buNone/>
              <a:defRPr/>
            </a:lvl4pPr>
            <a:lvl5pPr marL="1828800" lvl="4" indent="0" rtl="0">
              <a:spcBef>
                <a:spcPts val="0"/>
              </a:spcBef>
              <a:buClr>
                <a:srgbClr val="A0A0A1"/>
              </a:buClr>
              <a:buFont typeface="Open Sans"/>
              <a:buNone/>
              <a:defRPr/>
            </a:lvl5pPr>
            <a:lvl6pPr marL="2286000" lvl="5" indent="0" rtl="0">
              <a:spcBef>
                <a:spcPts val="0"/>
              </a:spcBef>
              <a:buClr>
                <a:srgbClr val="A0A0A1"/>
              </a:buClr>
              <a:buFont typeface="Open Sans"/>
              <a:buNone/>
              <a:defRPr/>
            </a:lvl6pPr>
            <a:lvl7pPr marL="2743200" lvl="6" indent="0" rtl="0">
              <a:spcBef>
                <a:spcPts val="0"/>
              </a:spcBef>
              <a:buClr>
                <a:srgbClr val="A0A0A1"/>
              </a:buClr>
              <a:buFont typeface="Open Sans"/>
              <a:buNone/>
              <a:defRPr/>
            </a:lvl7pPr>
            <a:lvl8pPr marL="3200400" lvl="7" indent="0" rtl="0">
              <a:spcBef>
                <a:spcPts val="0"/>
              </a:spcBef>
              <a:buClr>
                <a:srgbClr val="A0A0A1"/>
              </a:buClr>
              <a:buFont typeface="Open Sans"/>
              <a:buNone/>
              <a:defRPr/>
            </a:lvl8pPr>
            <a:lvl9pPr marL="3657600" lvl="8" indent="0" rtl="0">
              <a:spcBef>
                <a:spcPts val="0"/>
              </a:spcBef>
              <a:buClr>
                <a:srgbClr val="A0A0A1"/>
              </a:buClr>
              <a:buFont typeface="Open Sans"/>
              <a:buNone/>
              <a:defRPr/>
            </a:lvl9pPr>
          </a:lstStyle>
          <a:p>
            <a:endParaRPr/>
          </a:p>
        </p:txBody>
      </p:sp>
      <p:cxnSp>
        <p:nvCxnSpPr>
          <p:cNvPr id="117" name="Shape 117"/>
          <p:cNvCxnSpPr/>
          <p:nvPr/>
        </p:nvCxnSpPr>
        <p:spPr>
          <a:xfrm>
            <a:off x="0" y="413147"/>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118" name="Shape 118"/>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119" name="Shape 119"/>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sp>
        <p:nvSpPr>
          <p:cNvPr id="120" name="Shape 120"/>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121" name="Shape 121"/>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One line Title with Subtitle and Bullets">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457200" y="495297"/>
            <a:ext cx="8229600" cy="3969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4" name="Shape 124"/>
          <p:cNvSpPr txBox="1">
            <a:spLocks noGrp="1"/>
          </p:cNvSpPr>
          <p:nvPr>
            <p:ph type="body" idx="1"/>
          </p:nvPr>
        </p:nvSpPr>
        <p:spPr>
          <a:xfrm>
            <a:off x="457200" y="1207008"/>
            <a:ext cx="8229600" cy="310620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5" name="Shape 125"/>
          <p:cNvSpPr txBox="1">
            <a:spLocks noGrp="1"/>
          </p:cNvSpPr>
          <p:nvPr>
            <p:ph type="body" idx="2"/>
          </p:nvPr>
        </p:nvSpPr>
        <p:spPr>
          <a:xfrm>
            <a:off x="457200" y="892291"/>
            <a:ext cx="8237400" cy="3147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6" name="Shape 126"/>
          <p:cNvSpPr txBox="1">
            <a:spLocks noGrp="1"/>
          </p:cNvSpPr>
          <p:nvPr>
            <p:ph type="body" idx="3"/>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wo line Title with Subtitle and Bullets">
    <p:spTree>
      <p:nvGrpSpPr>
        <p:cNvPr id="1" name="Shape 127"/>
        <p:cNvGrpSpPr/>
        <p:nvPr/>
      </p:nvGrpSpPr>
      <p:grpSpPr>
        <a:xfrm>
          <a:off x="0" y="0"/>
          <a:ext cx="0" cy="0"/>
          <a:chOff x="0" y="0"/>
          <a:chExt cx="0" cy="0"/>
        </a:xfrm>
      </p:grpSpPr>
      <p:sp>
        <p:nvSpPr>
          <p:cNvPr id="128" name="Shape 128"/>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29" name="Shape 129"/>
          <p:cNvSpPr txBox="1">
            <a:spLocks noGrp="1"/>
          </p:cNvSpPr>
          <p:nvPr>
            <p:ph type="body" idx="1"/>
          </p:nvPr>
        </p:nvSpPr>
        <p:spPr>
          <a:xfrm>
            <a:off x="457200" y="1603913"/>
            <a:ext cx="8229600" cy="3106200"/>
          </a:xfrm>
          <a:prstGeom prst="rect">
            <a:avLst/>
          </a:prstGeom>
          <a:noFill/>
          <a:ln>
            <a:noFill/>
          </a:ln>
        </p:spPr>
        <p:txBody>
          <a:bodyPr lIns="91425" tIns="91425" rIns="91425" bIns="91425" anchor="t" anchorCtr="0"/>
          <a:lstStyle>
            <a:lvl1pPr lvl="0" rtl="0">
              <a:lnSpc>
                <a:spcPct val="100000"/>
              </a:lnSpc>
              <a:spcBef>
                <a:spcPts val="6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0" name="Shape 130"/>
          <p:cNvSpPr txBox="1">
            <a:spLocks noGrp="1"/>
          </p:cNvSpPr>
          <p:nvPr>
            <p:ph type="body" idx="2"/>
          </p:nvPr>
        </p:nvSpPr>
        <p:spPr>
          <a:xfrm>
            <a:off x="457200" y="1178053"/>
            <a:ext cx="8237400" cy="4260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1" name="Shape 131"/>
          <p:cNvSpPr txBox="1">
            <a:spLocks noGrp="1"/>
          </p:cNvSpPr>
          <p:nvPr>
            <p:ph type="body" idx="3"/>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One Line Title with Bullets">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457200" y="495297"/>
            <a:ext cx="8229600" cy="3891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4" name="Shape 134"/>
          <p:cNvSpPr txBox="1">
            <a:spLocks noGrp="1"/>
          </p:cNvSpPr>
          <p:nvPr>
            <p:ph type="body" idx="1"/>
          </p:nvPr>
        </p:nvSpPr>
        <p:spPr>
          <a:xfrm>
            <a:off x="457200" y="884216"/>
            <a:ext cx="8229600" cy="334560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5" name="Shape 135"/>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Agenda 1">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8" name="Shape 138"/>
          <p:cNvSpPr txBox="1">
            <a:spLocks noGrp="1"/>
          </p:cNvSpPr>
          <p:nvPr>
            <p:ph type="body" idx="1"/>
          </p:nvPr>
        </p:nvSpPr>
        <p:spPr>
          <a:xfrm>
            <a:off x="457200" y="1143000"/>
            <a:ext cx="8229600" cy="3314700"/>
          </a:xfrm>
          <a:prstGeom prst="rect">
            <a:avLst/>
          </a:prstGeom>
          <a:noFill/>
          <a:ln>
            <a:noFill/>
          </a:ln>
        </p:spPr>
        <p:txBody>
          <a:bodyPr lIns="91425" tIns="91425" rIns="91425" bIns="91425" anchor="t" anchorCtr="0"/>
          <a:lstStyle>
            <a:lvl1pPr marL="800100" lvl="0" indent="12700" rtl="0">
              <a:lnSpc>
                <a:spcPct val="130000"/>
              </a:lnSpc>
              <a:spcBef>
                <a:spcPts val="0"/>
              </a:spcBef>
              <a:buClr>
                <a:schemeClr val="dk2"/>
              </a:buClr>
              <a:buFont typeface="Open Sans"/>
              <a:buChar char=" "/>
              <a:defRPr/>
            </a:lvl1pPr>
            <a:lvl2pPr marL="1028700" lvl="1" indent="-228600" rtl="0">
              <a:lnSpc>
                <a:spcPct val="130000"/>
              </a:lnSpc>
              <a:spcBef>
                <a:spcPts val="0"/>
              </a:spcBef>
              <a:defRPr/>
            </a:lvl2pPr>
            <a:lvl3pPr marL="1257300" lvl="2" indent="-228600" rtl="0">
              <a:lnSpc>
                <a:spcPct val="130000"/>
              </a:lnSpc>
              <a:spcBef>
                <a:spcPts val="0"/>
              </a:spcBef>
              <a:defRPr/>
            </a:lvl3pPr>
            <a:lvl4pPr marL="1601787" lvl="3" indent="-293687" rtl="0">
              <a:lnSpc>
                <a:spcPct val="130000"/>
              </a:lnSpc>
              <a:spcBef>
                <a:spcPts val="0"/>
              </a:spcBef>
              <a:defRPr/>
            </a:lvl4pPr>
            <a:lvl5pPr marL="1943100" lvl="4" indent="-228600" rtl="0">
              <a:lnSpc>
                <a:spcPct val="130000"/>
              </a:lnSpc>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39" name="Shape 139"/>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Big Idea">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430914" y="1106091"/>
            <a:ext cx="8237400" cy="2933700"/>
          </a:xfrm>
          <a:prstGeom prst="rect">
            <a:avLst/>
          </a:prstGeom>
          <a:noFill/>
          <a:ln>
            <a:noFill/>
          </a:ln>
        </p:spPr>
        <p:txBody>
          <a:bodyPr lIns="91425" tIns="91425" rIns="91425" bIns="91425" anchor="ctr" anchorCtr="0"/>
          <a:lstStyle>
            <a:lvl1pPr marL="0" marR="0" lvl="0" indent="0" algn="l" rtl="0">
              <a:lnSpc>
                <a:spcPct val="100000"/>
              </a:lnSpc>
              <a:spcBef>
                <a:spcPts val="1080"/>
              </a:spcBef>
              <a:spcAft>
                <a:spcPts val="0"/>
              </a:spcAft>
              <a:buClr>
                <a:schemeClr val="dk2"/>
              </a:buClr>
              <a:buFont typeface="Open Sans"/>
              <a:buNone/>
              <a:defRPr/>
            </a:lvl1pPr>
            <a:lvl2pPr marL="457200" lvl="1" indent="0" rtl="0">
              <a:spcBef>
                <a:spcPts val="0"/>
              </a:spcBef>
              <a:buClr>
                <a:srgbClr val="A0A0A1"/>
              </a:buClr>
              <a:buFont typeface="Open Sans"/>
              <a:buNone/>
              <a:defRPr/>
            </a:lvl2pPr>
            <a:lvl3pPr marL="914400" lvl="2" indent="0" rtl="0">
              <a:spcBef>
                <a:spcPts val="0"/>
              </a:spcBef>
              <a:buClr>
                <a:srgbClr val="A0A0A1"/>
              </a:buClr>
              <a:buFont typeface="Open Sans"/>
              <a:buNone/>
              <a:defRPr/>
            </a:lvl3pPr>
            <a:lvl4pPr marL="1371600" lvl="3" indent="0" rtl="0">
              <a:spcBef>
                <a:spcPts val="0"/>
              </a:spcBef>
              <a:buClr>
                <a:srgbClr val="A0A0A1"/>
              </a:buClr>
              <a:buFont typeface="Open Sans"/>
              <a:buNone/>
              <a:defRPr/>
            </a:lvl4pPr>
            <a:lvl5pPr marL="1828800" lvl="4" indent="0" rtl="0">
              <a:spcBef>
                <a:spcPts val="0"/>
              </a:spcBef>
              <a:buClr>
                <a:srgbClr val="A0A0A1"/>
              </a:buClr>
              <a:buFont typeface="Open Sans"/>
              <a:buNone/>
              <a:defRPr/>
            </a:lvl5pPr>
            <a:lvl6pPr marL="2286000" lvl="5" indent="0" rtl="0">
              <a:spcBef>
                <a:spcPts val="0"/>
              </a:spcBef>
              <a:buClr>
                <a:srgbClr val="A0A0A1"/>
              </a:buClr>
              <a:buFont typeface="Open Sans"/>
              <a:buNone/>
              <a:defRPr/>
            </a:lvl6pPr>
            <a:lvl7pPr marL="2743200" lvl="6" indent="0" rtl="0">
              <a:spcBef>
                <a:spcPts val="0"/>
              </a:spcBef>
              <a:buClr>
                <a:srgbClr val="A0A0A1"/>
              </a:buClr>
              <a:buFont typeface="Open Sans"/>
              <a:buNone/>
              <a:defRPr/>
            </a:lvl7pPr>
            <a:lvl8pPr marL="3200400" lvl="7" indent="0" rtl="0">
              <a:spcBef>
                <a:spcPts val="0"/>
              </a:spcBef>
              <a:buClr>
                <a:srgbClr val="A0A0A1"/>
              </a:buClr>
              <a:buFont typeface="Open Sans"/>
              <a:buNone/>
              <a:defRPr/>
            </a:lvl8pPr>
            <a:lvl9pPr marL="3657600" lvl="8" indent="0" rtl="0">
              <a:spcBef>
                <a:spcPts val="0"/>
              </a:spcBef>
              <a:buClr>
                <a:srgbClr val="A0A0A1"/>
              </a:buClr>
              <a:buFont typeface="Open Sans"/>
              <a:buNone/>
              <a:defRPr/>
            </a:lvl9pPr>
          </a:lstStyle>
          <a:p>
            <a:endParaRPr/>
          </a:p>
        </p:txBody>
      </p:sp>
      <p:cxnSp>
        <p:nvCxnSpPr>
          <p:cNvPr id="23" name="Shape 23"/>
          <p:cNvCxnSpPr/>
          <p:nvPr/>
        </p:nvCxnSpPr>
        <p:spPr>
          <a:xfrm>
            <a:off x="0" y="413147"/>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24" name="Shape 24"/>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cxnSp>
        <p:nvCxnSpPr>
          <p:cNvPr id="25" name="Shape 25"/>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sp>
        <p:nvSpPr>
          <p:cNvPr id="26" name="Shape 26"/>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cxnSp>
        <p:nvCxnSpPr>
          <p:cNvPr id="27" name="Shape 27"/>
          <p:cNvCxnSpPr/>
          <p:nvPr/>
        </p:nvCxnSpPr>
        <p:spPr>
          <a:xfrm>
            <a:off x="0" y="4727972"/>
            <a:ext cx="9144000" cy="1199"/>
          </a:xfrm>
          <a:prstGeom prst="straightConnector1">
            <a:avLst/>
          </a:prstGeom>
          <a:noFill/>
          <a:ln w="12700" cap="flat" cmpd="sng">
            <a:solidFill>
              <a:srgbClr val="D4D4D4"/>
            </a:solidFill>
            <a:prstDash val="solid"/>
            <a:round/>
            <a:headEnd type="none" w="med" len="med"/>
            <a:tailEnd type="none" w="med" len="med"/>
          </a:ln>
        </p:spPr>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Two Line Title with Bullets">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2" name="Shape 142"/>
          <p:cNvSpPr txBox="1">
            <a:spLocks noGrp="1"/>
          </p:cNvSpPr>
          <p:nvPr>
            <p:ph type="body" idx="1"/>
          </p:nvPr>
        </p:nvSpPr>
        <p:spPr>
          <a:xfrm>
            <a:off x="457200" y="1207008"/>
            <a:ext cx="8229600" cy="310620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3" name="Shape 143"/>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Bullets with Image">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4734230" y="1407912"/>
            <a:ext cx="3967199" cy="3126899"/>
          </a:xfrm>
          <a:prstGeom prst="rect">
            <a:avLst/>
          </a:prstGeom>
          <a:noFill/>
          <a:ln>
            <a:noFill/>
          </a:ln>
        </p:spPr>
        <p:txBody>
          <a:bodyPr lIns="91425" tIns="91425" rIns="91425" bIns="91425" anchor="t" anchorCtr="0"/>
          <a:lstStyle>
            <a:lvl1pPr marL="228600" lvl="0" indent="-177800" algn="l" rtl="0">
              <a:lnSpc>
                <a:spcPct val="85000"/>
              </a:lnSpc>
              <a:spcBef>
                <a:spcPts val="400"/>
              </a:spcBef>
              <a:spcAft>
                <a:spcPts val="1200"/>
              </a:spcAft>
              <a:buClr>
                <a:srgbClr val="808388"/>
              </a:buClr>
              <a:buFont typeface="Open Sans"/>
              <a:buNone/>
              <a:defRPr/>
            </a:lvl1pPr>
            <a:lvl2pPr marL="457200" lvl="1" indent="-25400" algn="l" rtl="0">
              <a:lnSpc>
                <a:spcPct val="85000"/>
              </a:lnSpc>
              <a:spcBef>
                <a:spcPts val="400"/>
              </a:spcBef>
              <a:spcAft>
                <a:spcPts val="1200"/>
              </a:spcAft>
              <a:buClr>
                <a:srgbClr val="808388"/>
              </a:buClr>
              <a:buFont typeface="Open Sans"/>
              <a:buChar char="–"/>
              <a:defRPr/>
            </a:lvl2pPr>
            <a:lvl3pPr marL="627062" lvl="2" indent="20637" algn="l" rtl="0">
              <a:lnSpc>
                <a:spcPct val="85000"/>
              </a:lnSpc>
              <a:spcBef>
                <a:spcPts val="400"/>
              </a:spcBef>
              <a:spcAft>
                <a:spcPts val="1200"/>
              </a:spcAft>
              <a:buClr>
                <a:srgbClr val="808388"/>
              </a:buClr>
              <a:buFont typeface="Open Sans"/>
              <a:buChar char="•"/>
              <a:defRPr/>
            </a:lvl3pPr>
            <a:lvl4pPr marL="855662" lvl="3" indent="-42862" algn="l" rtl="0">
              <a:lnSpc>
                <a:spcPct val="85000"/>
              </a:lnSpc>
              <a:spcBef>
                <a:spcPts val="400"/>
              </a:spcBef>
              <a:spcAft>
                <a:spcPts val="1200"/>
              </a:spcAft>
              <a:buClr>
                <a:srgbClr val="808388"/>
              </a:buClr>
              <a:buFont typeface="Open Sans"/>
              <a:buChar char="–"/>
              <a:defRPr/>
            </a:lvl4pPr>
            <a:lvl5pPr marL="1033462" lvl="4" indent="-4762" algn="l" rtl="0">
              <a:lnSpc>
                <a:spcPct val="85000"/>
              </a:lnSpc>
              <a:spcBef>
                <a:spcPts val="400"/>
              </a:spcBef>
              <a:spcAft>
                <a:spcPts val="1200"/>
              </a:spcAft>
              <a:buClr>
                <a:srgbClr val="808388"/>
              </a:buClr>
              <a:buFont typeface="Open Sans"/>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6" name="Shape 146"/>
          <p:cNvSpPr txBox="1">
            <a:spLocks noGrp="1"/>
          </p:cNvSpPr>
          <p:nvPr>
            <p:ph type="title"/>
          </p:nvPr>
        </p:nvSpPr>
        <p:spPr>
          <a:xfrm>
            <a:off x="457200" y="495297"/>
            <a:ext cx="8229600" cy="3969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7" name="Shape 147"/>
          <p:cNvSpPr txBox="1">
            <a:spLocks noGrp="1"/>
          </p:cNvSpPr>
          <p:nvPr>
            <p:ph type="body" idx="2"/>
          </p:nvPr>
        </p:nvSpPr>
        <p:spPr>
          <a:xfrm>
            <a:off x="457200" y="892291"/>
            <a:ext cx="8237400" cy="426000"/>
          </a:xfrm>
          <a:prstGeom prst="rect">
            <a:avLst/>
          </a:prstGeom>
          <a:noFill/>
          <a:ln>
            <a:noFill/>
          </a:ln>
        </p:spPr>
        <p:txBody>
          <a:bodyPr lIns="91425" tIns="91425" rIns="91425" bIns="91425" anchor="t" anchorCtr="0"/>
          <a:lstStyle>
            <a:lvl1pPr marL="0" lvl="0" indent="0" rtl="0">
              <a:spcBef>
                <a:spcPts val="0"/>
              </a:spcBef>
              <a:buClr>
                <a:schemeClr val="lt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8" name="Shape 148"/>
          <p:cNvSpPr txBox="1">
            <a:spLocks noGrp="1"/>
          </p:cNvSpPr>
          <p:nvPr>
            <p:ph type="body" idx="3"/>
          </p:nvPr>
        </p:nvSpPr>
        <p:spPr>
          <a:xfrm>
            <a:off x="457200" y="1407057"/>
            <a:ext cx="4116299" cy="3106200"/>
          </a:xfrm>
          <a:prstGeom prst="rect">
            <a:avLst/>
          </a:prstGeom>
          <a:noFill/>
          <a:ln>
            <a:noFill/>
          </a:ln>
        </p:spPr>
        <p:txBody>
          <a:bodyPr lIns="91425" tIns="91425" rIns="91425" bIns="91425" anchor="t" anchorCtr="0"/>
          <a:lstStyle>
            <a:lvl1pPr lvl="0" rtl="0">
              <a:lnSpc>
                <a:spcPct val="85000"/>
              </a:lnSpc>
              <a:spcBef>
                <a:spcPts val="400"/>
              </a:spcBef>
              <a:spcAft>
                <a:spcPts val="1200"/>
              </a:spcAft>
              <a:defRPr/>
            </a:lvl1pPr>
            <a:lvl2pPr marL="457200" lvl="1" indent="-228600" rtl="0">
              <a:lnSpc>
                <a:spcPct val="85000"/>
              </a:lnSpc>
              <a:spcBef>
                <a:spcPts val="400"/>
              </a:spcBef>
              <a:spcAft>
                <a:spcPts val="1200"/>
              </a:spcAft>
              <a:defRPr/>
            </a:lvl2pPr>
            <a:lvl3pPr marL="627062" lvl="2" indent="-169862" rtl="0">
              <a:lnSpc>
                <a:spcPct val="85000"/>
              </a:lnSpc>
              <a:spcBef>
                <a:spcPts val="400"/>
              </a:spcBef>
              <a:spcAft>
                <a:spcPts val="1200"/>
              </a:spcAft>
              <a:defRPr/>
            </a:lvl3pPr>
            <a:lvl4pPr marL="855662" lvl="3" indent="-233362" rtl="0">
              <a:lnSpc>
                <a:spcPct val="85000"/>
              </a:lnSpc>
              <a:spcBef>
                <a:spcPts val="400"/>
              </a:spcBef>
              <a:spcAft>
                <a:spcPts val="1200"/>
              </a:spcAft>
              <a:defRPr/>
            </a:lvl4pPr>
            <a:lvl5pPr marL="1033462" lvl="4" indent="-182562" rtl="0">
              <a:lnSpc>
                <a:spcPct val="85000"/>
              </a:lnSpc>
              <a:spcBef>
                <a:spcPts val="400"/>
              </a:spcBef>
              <a:spcAft>
                <a:spcPts val="120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49" name="Shape 149"/>
          <p:cNvSpPr txBox="1">
            <a:spLocks noGrp="1"/>
          </p:cNvSpPr>
          <p:nvPr>
            <p:ph type="body" idx="4"/>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Two line Title w/ Subtitle only">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2" name="Shape 152"/>
          <p:cNvSpPr txBox="1">
            <a:spLocks noGrp="1"/>
          </p:cNvSpPr>
          <p:nvPr>
            <p:ph type="body" idx="1"/>
          </p:nvPr>
        </p:nvSpPr>
        <p:spPr>
          <a:xfrm>
            <a:off x="457200" y="1178053"/>
            <a:ext cx="8237400" cy="4260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53" name="Shape 153"/>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Title Only">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56" name="Shape 156"/>
          <p:cNvSpPr txBox="1">
            <a:spLocks noGrp="1"/>
          </p:cNvSpPr>
          <p:nvPr>
            <p:ph type="body" idx="1"/>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Blank">
    <p:spTree>
      <p:nvGrpSpPr>
        <p:cNvPr id="1" name="Shape 157"/>
        <p:cNvGrpSpPr/>
        <p:nvPr/>
      </p:nvGrpSpPr>
      <p:grpSpPr>
        <a:xfrm>
          <a:off x="0" y="0"/>
          <a:ext cx="0" cy="0"/>
          <a:chOff x="0" y="0"/>
          <a:chExt cx="0" cy="0"/>
        </a:xfrm>
      </p:grpSpPr>
      <p:sp>
        <p:nvSpPr>
          <p:cNvPr id="158" name="Shape 158"/>
          <p:cNvSpPr txBox="1">
            <a:spLocks noGrp="1"/>
          </p:cNvSpPr>
          <p:nvPr>
            <p:ph type="body" idx="1"/>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tx">
    <p:spTree>
      <p:nvGrpSpPr>
        <p:cNvPr id="1" name="Shape 15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Only">
    <p:spTree>
      <p:nvGrpSpPr>
        <p:cNvPr id="1" name="Shape 160"/>
        <p:cNvGrpSpPr/>
        <p:nvPr/>
      </p:nvGrpSpPr>
      <p:grpSpPr>
        <a:xfrm>
          <a:off x="0" y="0"/>
          <a:ext cx="0" cy="0"/>
          <a:chOff x="0" y="0"/>
          <a:chExt cx="0" cy="0"/>
        </a:xfrm>
      </p:grpSpPr>
      <p:sp>
        <p:nvSpPr>
          <p:cNvPr id="161" name="Shape 161"/>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62" name="Shape 162"/>
          <p:cNvSpPr txBox="1">
            <a:spLocks noGrp="1"/>
          </p:cNvSpPr>
          <p:nvPr>
            <p:ph type="body" idx="1"/>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_Titl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algn="l" rtl="0">
              <a:spcBef>
                <a:spcPts val="0"/>
              </a:spcBef>
              <a:spcAft>
                <a:spcPts val="0"/>
              </a:spcAft>
              <a:defRPr/>
            </a:lvl1pPr>
            <a:lvl2pPr lvl="1" algn="l" rtl="0">
              <a:spcBef>
                <a:spcPts val="0"/>
              </a:spcBef>
              <a:spcAft>
                <a:spcPts val="0"/>
              </a:spcAft>
              <a:defRPr/>
            </a:lvl2pPr>
            <a:lvl3pPr lvl="2" algn="l" rtl="0">
              <a:spcBef>
                <a:spcPts val="0"/>
              </a:spcBef>
              <a:spcAft>
                <a:spcPts val="0"/>
              </a:spcAft>
              <a:defRPr/>
            </a:lvl3pPr>
            <a:lvl4pPr lvl="3" algn="l" rtl="0">
              <a:spcBef>
                <a:spcPts val="0"/>
              </a:spcBef>
              <a:spcAft>
                <a:spcPts val="0"/>
              </a:spcAft>
              <a:defRPr/>
            </a:lvl4pPr>
            <a:lvl5pPr lvl="4" algn="l" rtl="0">
              <a:spcBef>
                <a:spcPts val="0"/>
              </a:spcBef>
              <a:spcAft>
                <a:spcPts val="0"/>
              </a:spcAft>
              <a:defRPr/>
            </a:lvl5pPr>
            <a:lvl6pPr marL="457200" lvl="5" algn="l" rtl="0">
              <a:spcBef>
                <a:spcPts val="0"/>
              </a:spcBef>
              <a:spcAft>
                <a:spcPts val="0"/>
              </a:spcAft>
              <a:defRPr/>
            </a:lvl6pPr>
            <a:lvl7pPr marL="914400" lvl="6" algn="l" rtl="0">
              <a:spcBef>
                <a:spcPts val="0"/>
              </a:spcBef>
              <a:spcAft>
                <a:spcPts val="0"/>
              </a:spcAft>
              <a:defRPr/>
            </a:lvl7pPr>
            <a:lvl8pPr marL="1371600" lvl="7" algn="l" rtl="0">
              <a:spcBef>
                <a:spcPts val="0"/>
              </a:spcBef>
              <a:spcAft>
                <a:spcPts val="0"/>
              </a:spcAft>
              <a:defRPr/>
            </a:lvl8pPr>
            <a:lvl9pPr marL="1828800" lvl="8" algn="l" rtl="0">
              <a:spcBef>
                <a:spcPts val="0"/>
              </a:spcBef>
              <a:spcAft>
                <a:spcPts val="0"/>
              </a:spcAft>
              <a:defRPr/>
            </a:lvl9pPr>
          </a:lstStyle>
          <a:p>
            <a:endParaRPr/>
          </a:p>
        </p:txBody>
      </p:sp>
      <p:sp>
        <p:nvSpPr>
          <p:cNvPr id="165" name="Shape 165"/>
          <p:cNvSpPr txBox="1">
            <a:spLocks noGrp="1"/>
          </p:cNvSpPr>
          <p:nvPr>
            <p:ph type="sldNum" idx="12"/>
          </p:nvPr>
        </p:nvSpPr>
        <p:spPr>
          <a:xfrm>
            <a:off x="8686800" y="4800600"/>
            <a:ext cx="457200" cy="1568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914400" marR="0" lvl="2"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371600" marR="0" lvl="3"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1828800" marR="0" lvl="4"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286000" marR="0" lvl="5"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2743200" marR="0" lvl="6"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200400" marR="0" lvl="7"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a:p>
            <a:pPr marL="3657600" marR="0" lvl="8"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6" name="Shape 166"/>
          <p:cNvSpPr txBox="1">
            <a:spLocks noGrp="1"/>
          </p:cNvSpPr>
          <p:nvPr>
            <p:ph type="ftr" idx="11"/>
          </p:nvPr>
        </p:nvSpPr>
        <p:spPr>
          <a:xfrm>
            <a:off x="457200" y="4800600"/>
            <a:ext cx="6096000" cy="1568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45720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91440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137160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182880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228600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274320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320040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365760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mparison">
    <p:spTree>
      <p:nvGrpSpPr>
        <p:cNvPr id="1" name="Shape 167"/>
        <p:cNvGrpSpPr/>
        <p:nvPr/>
      </p:nvGrpSpPr>
      <p:grpSpPr>
        <a:xfrm>
          <a:off x="0" y="0"/>
          <a:ext cx="0" cy="0"/>
          <a:chOff x="0" y="0"/>
          <a:chExt cx="0" cy="0"/>
        </a:xfrm>
      </p:grpSpPr>
      <p:sp>
        <p:nvSpPr>
          <p:cNvPr id="168" name="Shape 168"/>
          <p:cNvSpPr/>
          <p:nvPr/>
        </p:nvSpPr>
        <p:spPr>
          <a:xfrm>
            <a:off x="0" y="0"/>
            <a:ext cx="9144000" cy="413100"/>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cxnSp>
        <p:nvCxnSpPr>
          <p:cNvPr id="169" name="Shape 169"/>
          <p:cNvCxnSpPr/>
          <p:nvPr/>
        </p:nvCxnSpPr>
        <p:spPr>
          <a:xfrm>
            <a:off x="0" y="413147"/>
            <a:ext cx="9144000" cy="1199"/>
          </a:xfrm>
          <a:prstGeom prst="straightConnector1">
            <a:avLst/>
          </a:prstGeom>
          <a:noFill/>
          <a:ln w="12700" cap="flat" cmpd="sng">
            <a:solidFill>
              <a:srgbClr val="D4D4D4"/>
            </a:solidFill>
            <a:prstDash val="solid"/>
            <a:round/>
            <a:headEnd type="none" w="med" len="med"/>
            <a:tailEnd type="none" w="med" len="med"/>
          </a:ln>
        </p:spPr>
      </p:cxnSp>
      <p:sp>
        <p:nvSpPr>
          <p:cNvPr id="170" name="Shape 170"/>
          <p:cNvSpPr/>
          <p:nvPr/>
        </p:nvSpPr>
        <p:spPr>
          <a:xfrm>
            <a:off x="0" y="4727971"/>
            <a:ext cx="9144000" cy="417900"/>
          </a:xfrm>
          <a:prstGeom prst="rect">
            <a:avLst/>
          </a:prstGeom>
          <a:solidFill>
            <a:srgbClr val="F2F2F2"/>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rgbClr val="FFFFFF"/>
              </a:solidFill>
              <a:latin typeface="Calibri"/>
              <a:ea typeface="Calibri"/>
              <a:cs typeface="Calibri"/>
              <a:sym typeface="Calibri"/>
            </a:endParaRPr>
          </a:p>
        </p:txBody>
      </p:sp>
      <p:cxnSp>
        <p:nvCxnSpPr>
          <p:cNvPr id="171" name="Shape 171"/>
          <p:cNvCxnSpPr/>
          <p:nvPr/>
        </p:nvCxnSpPr>
        <p:spPr>
          <a:xfrm>
            <a:off x="0" y="4727971"/>
            <a:ext cx="9144000" cy="1199"/>
          </a:xfrm>
          <a:prstGeom prst="straightConnector1">
            <a:avLst/>
          </a:prstGeom>
          <a:noFill/>
          <a:ln w="12700" cap="flat" cmpd="sng">
            <a:solidFill>
              <a:srgbClr val="D4D4D4"/>
            </a:solidFill>
            <a:prstDash val="solid"/>
            <a:round/>
            <a:headEnd type="none" w="med" len="med"/>
            <a:tailEnd type="none" w="med" len="med"/>
          </a:ln>
        </p:spPr>
      </p:cxnSp>
      <p:sp>
        <p:nvSpPr>
          <p:cNvPr id="172" name="Shape 172"/>
          <p:cNvSpPr txBox="1"/>
          <p:nvPr/>
        </p:nvSpPr>
        <p:spPr>
          <a:xfrm>
            <a:off x="279639" y="4814553"/>
            <a:ext cx="2784299"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777777"/>
              </a:buClr>
              <a:buSzPct val="25000"/>
              <a:buFont typeface="Open Sans"/>
              <a:buNone/>
            </a:pPr>
            <a:r>
              <a:rPr lang="en" sz="1000" b="0" i="0" u="none" strike="noStrike" cap="none">
                <a:solidFill>
                  <a:srgbClr val="777777"/>
                </a:solidFill>
                <a:latin typeface="Open Sans"/>
                <a:ea typeface="Open Sans"/>
                <a:cs typeface="Open Sans"/>
                <a:sym typeface="Open Sans"/>
              </a:rPr>
              <a:t>Février 2013</a:t>
            </a:r>
          </a:p>
        </p:txBody>
      </p:sp>
      <p:sp>
        <p:nvSpPr>
          <p:cNvPr id="173" name="Shape 173"/>
          <p:cNvSpPr txBox="1"/>
          <p:nvPr/>
        </p:nvSpPr>
        <p:spPr>
          <a:xfrm>
            <a:off x="5770100" y="4814553"/>
            <a:ext cx="2784299" cy="184799"/>
          </a:xfrm>
          <a:prstGeom prst="rect">
            <a:avLst/>
          </a:prstGeom>
          <a:noFill/>
          <a:ln>
            <a:noFill/>
          </a:ln>
        </p:spPr>
        <p:txBody>
          <a:bodyPr lIns="91425" tIns="45700" rIns="91425" bIns="45700" anchor="t" anchorCtr="0">
            <a:noAutofit/>
          </a:bodyPr>
          <a:lstStyle/>
          <a:p>
            <a:pPr marL="0" marR="0" lvl="0" indent="0" algn="r" rtl="0">
              <a:lnSpc>
                <a:spcPct val="100000"/>
              </a:lnSpc>
              <a:spcBef>
                <a:spcPts val="0"/>
              </a:spcBef>
              <a:spcAft>
                <a:spcPts val="0"/>
              </a:spcAft>
              <a:buClr>
                <a:srgbClr val="777777"/>
              </a:buClr>
              <a:buSzPct val="25000"/>
              <a:buFont typeface="Open Sans"/>
              <a:buNone/>
            </a:pPr>
            <a:r>
              <a:rPr lang="en" sz="1000" b="0" i="0" u="none" strike="noStrike" cap="none">
                <a:solidFill>
                  <a:srgbClr val="777777"/>
                </a:solidFill>
                <a:latin typeface="Open Sans"/>
                <a:ea typeface="Open Sans"/>
                <a:cs typeface="Open Sans"/>
                <a:sym typeface="Open Sans"/>
              </a:rPr>
              <a:t>Confidentiel et propriété de Google</a:t>
            </a:r>
          </a:p>
        </p:txBody>
      </p:sp>
      <p:sp>
        <p:nvSpPr>
          <p:cNvPr id="174" name="Shape 174"/>
          <p:cNvSpPr txBox="1"/>
          <p:nvPr/>
        </p:nvSpPr>
        <p:spPr>
          <a:xfrm>
            <a:off x="8529114" y="4814553"/>
            <a:ext cx="355500" cy="18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pic>
        <p:nvPicPr>
          <p:cNvPr id="175" name="Shape 175"/>
          <p:cNvPicPr preferRelativeResize="0"/>
          <p:nvPr/>
        </p:nvPicPr>
        <p:blipFill rotWithShape="1">
          <a:blip r:embed="rId2">
            <a:alphaModFix/>
          </a:blip>
          <a:srcRect/>
          <a:stretch/>
        </p:blipFill>
        <p:spPr>
          <a:xfrm>
            <a:off x="376200" y="123825"/>
            <a:ext cx="685799" cy="22860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One line Title with Subtitle and Bullets">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495297"/>
            <a:ext cx="8229600" cy="3969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body" idx="1"/>
          </p:nvPr>
        </p:nvSpPr>
        <p:spPr>
          <a:xfrm>
            <a:off x="457200" y="1207008"/>
            <a:ext cx="8229600" cy="310620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1" name="Shape 31"/>
          <p:cNvSpPr txBox="1">
            <a:spLocks noGrp="1"/>
          </p:cNvSpPr>
          <p:nvPr>
            <p:ph type="body" idx="2"/>
          </p:nvPr>
        </p:nvSpPr>
        <p:spPr>
          <a:xfrm>
            <a:off x="457200" y="892292"/>
            <a:ext cx="8237400" cy="3147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2" name="Shape 32"/>
          <p:cNvSpPr txBox="1">
            <a:spLocks noGrp="1"/>
          </p:cNvSpPr>
          <p:nvPr>
            <p:ph type="body" idx="3"/>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One line Title w/ Subtitle only">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495297"/>
            <a:ext cx="8229600" cy="3845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9" name="Shape 179"/>
          <p:cNvSpPr txBox="1">
            <a:spLocks noGrp="1"/>
          </p:cNvSpPr>
          <p:nvPr>
            <p:ph type="body" idx="1"/>
          </p:nvPr>
        </p:nvSpPr>
        <p:spPr>
          <a:xfrm>
            <a:off x="457200" y="892291"/>
            <a:ext cx="8237400" cy="426000"/>
          </a:xfrm>
          <a:prstGeom prst="rect">
            <a:avLst/>
          </a:prstGeom>
          <a:noFill/>
          <a:ln>
            <a:noFill/>
          </a:ln>
        </p:spPr>
        <p:txBody>
          <a:bodyPr lIns="91425" tIns="91425" rIns="91425" bIns="91425" anchor="t" anchorCtr="0"/>
          <a:lstStyle>
            <a:lvl1pPr marL="0" lvl="0" indent="0" rtl="0">
              <a:spcBef>
                <a:spcPts val="0"/>
              </a:spcBef>
              <a:buClr>
                <a:schemeClr val="lt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80" name="Shape 180"/>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wo line Title with Subtitle and Bulle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5" name="Shape 35"/>
          <p:cNvSpPr txBox="1">
            <a:spLocks noGrp="1"/>
          </p:cNvSpPr>
          <p:nvPr>
            <p:ph type="body" idx="1"/>
          </p:nvPr>
        </p:nvSpPr>
        <p:spPr>
          <a:xfrm>
            <a:off x="457200" y="1603914"/>
            <a:ext cx="8229600" cy="3106200"/>
          </a:xfrm>
          <a:prstGeom prst="rect">
            <a:avLst/>
          </a:prstGeom>
          <a:noFill/>
          <a:ln>
            <a:noFill/>
          </a:ln>
        </p:spPr>
        <p:txBody>
          <a:bodyPr lIns="91425" tIns="91425" rIns="91425" bIns="91425" anchor="t" anchorCtr="0"/>
          <a:lstStyle>
            <a:lvl1pPr lvl="0" rtl="0">
              <a:lnSpc>
                <a:spcPct val="100000"/>
              </a:lnSpc>
              <a:spcBef>
                <a:spcPts val="6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6" name="Shape 36"/>
          <p:cNvSpPr txBox="1">
            <a:spLocks noGrp="1"/>
          </p:cNvSpPr>
          <p:nvPr>
            <p:ph type="body" idx="2"/>
          </p:nvPr>
        </p:nvSpPr>
        <p:spPr>
          <a:xfrm>
            <a:off x="457200" y="1178053"/>
            <a:ext cx="8237400" cy="426000"/>
          </a:xfrm>
          <a:prstGeom prst="rect">
            <a:avLst/>
          </a:prstGeom>
          <a:noFill/>
          <a:ln>
            <a:noFill/>
          </a:ln>
        </p:spPr>
        <p:txBody>
          <a:bodyPr lIns="91425" tIns="91425" rIns="91425" bIns="91425" anchor="t" anchorCtr="0"/>
          <a:lstStyle>
            <a:lvl1pPr marL="0" lvl="0" indent="0" rtl="0">
              <a:spcBef>
                <a:spcPts val="0"/>
              </a:spcBef>
              <a:buClr>
                <a:srgbClr val="9E9FA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7" name="Shape 37"/>
          <p:cNvSpPr txBox="1">
            <a:spLocks noGrp="1"/>
          </p:cNvSpPr>
          <p:nvPr>
            <p:ph type="body" idx="3"/>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Line Title with Bullet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457200" y="495297"/>
            <a:ext cx="8229600" cy="3891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0" name="Shape 40"/>
          <p:cNvSpPr txBox="1">
            <a:spLocks noGrp="1"/>
          </p:cNvSpPr>
          <p:nvPr>
            <p:ph type="body" idx="1"/>
          </p:nvPr>
        </p:nvSpPr>
        <p:spPr>
          <a:xfrm>
            <a:off x="457200" y="884217"/>
            <a:ext cx="8229600" cy="334560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1" name="Shape 41"/>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genda 1">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4" name="Shape 44"/>
          <p:cNvSpPr txBox="1">
            <a:spLocks noGrp="1"/>
          </p:cNvSpPr>
          <p:nvPr>
            <p:ph type="body" idx="1"/>
          </p:nvPr>
        </p:nvSpPr>
        <p:spPr>
          <a:xfrm>
            <a:off x="457200" y="1143000"/>
            <a:ext cx="8229600" cy="3314700"/>
          </a:xfrm>
          <a:prstGeom prst="rect">
            <a:avLst/>
          </a:prstGeom>
          <a:noFill/>
          <a:ln>
            <a:noFill/>
          </a:ln>
        </p:spPr>
        <p:txBody>
          <a:bodyPr lIns="91425" tIns="91425" rIns="91425" bIns="91425" anchor="t" anchorCtr="0"/>
          <a:lstStyle>
            <a:lvl1pPr marL="800100" lvl="0" indent="-76200" rtl="0">
              <a:lnSpc>
                <a:spcPct val="130000"/>
              </a:lnSpc>
              <a:spcBef>
                <a:spcPts val="0"/>
              </a:spcBef>
              <a:buClr>
                <a:schemeClr val="dk2"/>
              </a:buClr>
              <a:buFont typeface="Open Sans"/>
              <a:buChar char=" "/>
              <a:defRPr/>
            </a:lvl1pPr>
            <a:lvl2pPr marL="1028700" lvl="1" indent="-228600" rtl="0">
              <a:lnSpc>
                <a:spcPct val="130000"/>
              </a:lnSpc>
              <a:spcBef>
                <a:spcPts val="0"/>
              </a:spcBef>
              <a:defRPr/>
            </a:lvl2pPr>
            <a:lvl3pPr marL="1257300" lvl="2" indent="-228600" rtl="0">
              <a:lnSpc>
                <a:spcPct val="130000"/>
              </a:lnSpc>
              <a:spcBef>
                <a:spcPts val="0"/>
              </a:spcBef>
              <a:defRPr/>
            </a:lvl3pPr>
            <a:lvl4pPr marL="1601787" lvl="3" indent="-293687" rtl="0">
              <a:lnSpc>
                <a:spcPct val="130000"/>
              </a:lnSpc>
              <a:spcBef>
                <a:spcPts val="0"/>
              </a:spcBef>
              <a:defRPr/>
            </a:lvl4pPr>
            <a:lvl5pPr marL="1943100" lvl="4" indent="-228600" rtl="0">
              <a:lnSpc>
                <a:spcPct val="130000"/>
              </a:lnSpc>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wo Line Title with Bullets">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8" name="Shape 48"/>
          <p:cNvSpPr txBox="1">
            <a:spLocks noGrp="1"/>
          </p:cNvSpPr>
          <p:nvPr>
            <p:ph type="body" idx="1"/>
          </p:nvPr>
        </p:nvSpPr>
        <p:spPr>
          <a:xfrm>
            <a:off x="457200" y="1207008"/>
            <a:ext cx="8229600" cy="3106200"/>
          </a:xfrm>
          <a:prstGeom prst="rect">
            <a:avLst/>
          </a:prstGeom>
          <a:noFill/>
          <a:ln>
            <a:noFill/>
          </a:ln>
        </p:spPr>
        <p:txBody>
          <a:bodyPr lIns="91425" tIns="91425" rIns="91425" bIns="91425" anchor="t" anchorCtr="0"/>
          <a:lstStyle>
            <a:lvl1pPr lvl="0" rtl="0">
              <a:lnSpc>
                <a:spcPct val="100000"/>
              </a:lnSpc>
              <a:spcBef>
                <a:spcPts val="1200"/>
              </a:spcBef>
              <a:spcAft>
                <a:spcPts val="0"/>
              </a:spcAft>
              <a:defRPr/>
            </a:lvl1pPr>
            <a:lvl2pPr marL="457200" lvl="1" indent="-228600" rtl="0">
              <a:lnSpc>
                <a:spcPct val="100000"/>
              </a:lnSpc>
              <a:spcBef>
                <a:spcPts val="1200"/>
              </a:spcBef>
              <a:spcAft>
                <a:spcPts val="0"/>
              </a:spcAft>
              <a:defRPr/>
            </a:lvl2pPr>
            <a:lvl3pPr marL="627062" lvl="2" indent="-169862" rtl="0">
              <a:lnSpc>
                <a:spcPct val="100000"/>
              </a:lnSpc>
              <a:spcBef>
                <a:spcPts val="800"/>
              </a:spcBef>
              <a:spcAft>
                <a:spcPts val="0"/>
              </a:spcAft>
              <a:defRPr/>
            </a:lvl3pPr>
            <a:lvl4pPr marL="855662" lvl="3" indent="-233362" rtl="0">
              <a:lnSpc>
                <a:spcPct val="100000"/>
              </a:lnSpc>
              <a:spcBef>
                <a:spcPts val="600"/>
              </a:spcBef>
              <a:spcAft>
                <a:spcPts val="0"/>
              </a:spcAft>
              <a:defRPr/>
            </a:lvl4pPr>
            <a:lvl5pPr marL="1033462" lvl="4" indent="-182562" rtl="0">
              <a:lnSpc>
                <a:spcPct val="100000"/>
              </a:lnSpc>
              <a:spcBef>
                <a:spcPts val="600"/>
              </a:spcBef>
              <a:spcAft>
                <a:spcPts val="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2"/>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ullets with Image">
    <p:spTree>
      <p:nvGrpSpPr>
        <p:cNvPr id="1" name="Shape 50"/>
        <p:cNvGrpSpPr/>
        <p:nvPr/>
      </p:nvGrpSpPr>
      <p:grpSpPr>
        <a:xfrm>
          <a:off x="0" y="0"/>
          <a:ext cx="0" cy="0"/>
          <a:chOff x="0" y="0"/>
          <a:chExt cx="0" cy="0"/>
        </a:xfrm>
      </p:grpSpPr>
      <p:sp>
        <p:nvSpPr>
          <p:cNvPr id="51" name="Shape 51"/>
          <p:cNvSpPr txBox="1">
            <a:spLocks noGrp="1"/>
          </p:cNvSpPr>
          <p:nvPr>
            <p:ph type="body" idx="1"/>
          </p:nvPr>
        </p:nvSpPr>
        <p:spPr>
          <a:xfrm>
            <a:off x="4734230" y="1407913"/>
            <a:ext cx="3967199" cy="3126899"/>
          </a:xfrm>
          <a:prstGeom prst="rect">
            <a:avLst/>
          </a:prstGeom>
          <a:noFill/>
          <a:ln>
            <a:noFill/>
          </a:ln>
        </p:spPr>
        <p:txBody>
          <a:bodyPr lIns="91425" tIns="91425" rIns="91425" bIns="91425" anchor="t" anchorCtr="0"/>
          <a:lstStyle>
            <a:lvl1pPr marL="228600" lvl="0" indent="-177800" algn="l" rtl="0">
              <a:lnSpc>
                <a:spcPct val="85000"/>
              </a:lnSpc>
              <a:spcBef>
                <a:spcPts val="400"/>
              </a:spcBef>
              <a:spcAft>
                <a:spcPts val="1200"/>
              </a:spcAft>
              <a:buClr>
                <a:srgbClr val="808388"/>
              </a:buClr>
              <a:buFont typeface="Open Sans"/>
              <a:buNone/>
              <a:defRPr/>
            </a:lvl1pPr>
            <a:lvl2pPr marL="457200" lvl="1" indent="-114300" algn="l" rtl="0">
              <a:lnSpc>
                <a:spcPct val="85000"/>
              </a:lnSpc>
              <a:spcBef>
                <a:spcPts val="400"/>
              </a:spcBef>
              <a:spcAft>
                <a:spcPts val="1200"/>
              </a:spcAft>
              <a:buClr>
                <a:srgbClr val="808388"/>
              </a:buClr>
              <a:buFont typeface="Open Sans"/>
              <a:buChar char="–"/>
              <a:defRPr/>
            </a:lvl2pPr>
            <a:lvl3pPr marL="627062" lvl="2" indent="-68262" algn="l" rtl="0">
              <a:lnSpc>
                <a:spcPct val="85000"/>
              </a:lnSpc>
              <a:spcBef>
                <a:spcPts val="400"/>
              </a:spcBef>
              <a:spcAft>
                <a:spcPts val="1200"/>
              </a:spcAft>
              <a:buClr>
                <a:srgbClr val="808388"/>
              </a:buClr>
              <a:buFont typeface="Open Sans"/>
              <a:buChar char="•"/>
              <a:defRPr/>
            </a:lvl3pPr>
            <a:lvl4pPr marL="855662" lvl="3" indent="-131762" algn="l" rtl="0">
              <a:lnSpc>
                <a:spcPct val="85000"/>
              </a:lnSpc>
              <a:spcBef>
                <a:spcPts val="400"/>
              </a:spcBef>
              <a:spcAft>
                <a:spcPts val="1200"/>
              </a:spcAft>
              <a:buClr>
                <a:srgbClr val="808388"/>
              </a:buClr>
              <a:buFont typeface="Open Sans"/>
              <a:buChar char="–"/>
              <a:defRPr/>
            </a:lvl4pPr>
            <a:lvl5pPr marL="1033462" lvl="4" indent="-93662" algn="l" rtl="0">
              <a:lnSpc>
                <a:spcPct val="85000"/>
              </a:lnSpc>
              <a:spcBef>
                <a:spcPts val="400"/>
              </a:spcBef>
              <a:spcAft>
                <a:spcPts val="1200"/>
              </a:spcAft>
              <a:buClr>
                <a:srgbClr val="808388"/>
              </a:buClr>
              <a:buFont typeface="Open Sans"/>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2" name="Shape 52"/>
          <p:cNvSpPr txBox="1">
            <a:spLocks noGrp="1"/>
          </p:cNvSpPr>
          <p:nvPr>
            <p:ph type="title"/>
          </p:nvPr>
        </p:nvSpPr>
        <p:spPr>
          <a:xfrm>
            <a:off x="457200" y="495297"/>
            <a:ext cx="8229600" cy="3969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3" name="Shape 53"/>
          <p:cNvSpPr txBox="1">
            <a:spLocks noGrp="1"/>
          </p:cNvSpPr>
          <p:nvPr>
            <p:ph type="body" idx="2"/>
          </p:nvPr>
        </p:nvSpPr>
        <p:spPr>
          <a:xfrm>
            <a:off x="457200" y="892292"/>
            <a:ext cx="8237400" cy="426000"/>
          </a:xfrm>
          <a:prstGeom prst="rect">
            <a:avLst/>
          </a:prstGeom>
          <a:noFill/>
          <a:ln>
            <a:noFill/>
          </a:ln>
        </p:spPr>
        <p:txBody>
          <a:bodyPr lIns="91425" tIns="91425" rIns="91425" bIns="91425" anchor="t" anchorCtr="0"/>
          <a:lstStyle>
            <a:lvl1pPr marL="0" lvl="0" indent="0" rtl="0">
              <a:spcBef>
                <a:spcPts val="0"/>
              </a:spcBef>
              <a:buClr>
                <a:schemeClr val="lt2"/>
              </a:buClr>
              <a:buFont typeface="Open Sans"/>
              <a:buNone/>
              <a:defRPr/>
            </a:lvl1pPr>
            <a:lvl2pPr lvl="1" rtl="0">
              <a:spcBef>
                <a:spcPts val="0"/>
              </a:spcBef>
              <a:buFont typeface="Open Sans"/>
              <a:buNone/>
              <a:defRPr/>
            </a:lvl2pPr>
            <a:lvl3pPr lvl="2" rtl="0">
              <a:spcBef>
                <a:spcPts val="0"/>
              </a:spcBef>
              <a:buFont typeface="Open Sans"/>
              <a:buNone/>
              <a:defRPr/>
            </a:lvl3pPr>
            <a:lvl4pPr lvl="3" rtl="0">
              <a:spcBef>
                <a:spcPts val="0"/>
              </a:spcBef>
              <a:buFont typeface="Open Sans"/>
              <a:buNone/>
              <a:defRPr/>
            </a:lvl4pPr>
            <a:lvl5pPr lvl="4" rtl="0">
              <a:spcBef>
                <a:spcPts val="0"/>
              </a:spcBef>
              <a:buFont typeface="Open Sans"/>
              <a:buNone/>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4" name="Shape 54"/>
          <p:cNvSpPr txBox="1">
            <a:spLocks noGrp="1"/>
          </p:cNvSpPr>
          <p:nvPr>
            <p:ph type="body" idx="3"/>
          </p:nvPr>
        </p:nvSpPr>
        <p:spPr>
          <a:xfrm>
            <a:off x="457200" y="1407057"/>
            <a:ext cx="4116299" cy="3106200"/>
          </a:xfrm>
          <a:prstGeom prst="rect">
            <a:avLst/>
          </a:prstGeom>
          <a:noFill/>
          <a:ln>
            <a:noFill/>
          </a:ln>
        </p:spPr>
        <p:txBody>
          <a:bodyPr lIns="91425" tIns="91425" rIns="91425" bIns="91425" anchor="t" anchorCtr="0"/>
          <a:lstStyle>
            <a:lvl1pPr lvl="0" rtl="0">
              <a:lnSpc>
                <a:spcPct val="85000"/>
              </a:lnSpc>
              <a:spcBef>
                <a:spcPts val="400"/>
              </a:spcBef>
              <a:spcAft>
                <a:spcPts val="1200"/>
              </a:spcAft>
              <a:defRPr/>
            </a:lvl1pPr>
            <a:lvl2pPr marL="457200" lvl="1" indent="-228600" rtl="0">
              <a:lnSpc>
                <a:spcPct val="85000"/>
              </a:lnSpc>
              <a:spcBef>
                <a:spcPts val="400"/>
              </a:spcBef>
              <a:spcAft>
                <a:spcPts val="1200"/>
              </a:spcAft>
              <a:defRPr/>
            </a:lvl2pPr>
            <a:lvl3pPr marL="627062" lvl="2" indent="-169862" rtl="0">
              <a:lnSpc>
                <a:spcPct val="85000"/>
              </a:lnSpc>
              <a:spcBef>
                <a:spcPts val="400"/>
              </a:spcBef>
              <a:spcAft>
                <a:spcPts val="1200"/>
              </a:spcAft>
              <a:defRPr/>
            </a:lvl3pPr>
            <a:lvl4pPr marL="855662" lvl="3" indent="-233362" rtl="0">
              <a:lnSpc>
                <a:spcPct val="85000"/>
              </a:lnSpc>
              <a:spcBef>
                <a:spcPts val="400"/>
              </a:spcBef>
              <a:spcAft>
                <a:spcPts val="1200"/>
              </a:spcAft>
              <a:defRPr/>
            </a:lvl4pPr>
            <a:lvl5pPr marL="1033462" lvl="4" indent="-182562" rtl="0">
              <a:lnSpc>
                <a:spcPct val="85000"/>
              </a:lnSpc>
              <a:spcBef>
                <a:spcPts val="400"/>
              </a:spcBef>
              <a:spcAft>
                <a:spcPts val="1200"/>
              </a:spcAft>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55" name="Shape 55"/>
          <p:cNvSpPr txBox="1">
            <a:spLocks noGrp="1"/>
          </p:cNvSpPr>
          <p:nvPr>
            <p:ph type="body" idx="4"/>
          </p:nvPr>
        </p:nvSpPr>
        <p:spPr>
          <a:xfrm>
            <a:off x="370155" y="4729162"/>
            <a:ext cx="6387900" cy="289500"/>
          </a:xfrm>
          <a:prstGeom prst="rect">
            <a:avLst/>
          </a:prstGeom>
          <a:noFill/>
          <a:ln>
            <a:noFill/>
          </a:ln>
        </p:spPr>
        <p:txBody>
          <a:bodyPr lIns="91425" tIns="91425" rIns="91425" bIns="91425" anchor="b" anchorCtr="0"/>
          <a:lstStyle>
            <a:lvl1pPr marL="0" lvl="0" indent="0" algn="l" rtl="0">
              <a:lnSpc>
                <a:spcPct val="100000"/>
              </a:lnSpc>
              <a:spcBef>
                <a:spcPts val="0"/>
              </a:spcBef>
              <a:buClr>
                <a:schemeClr val="lt2"/>
              </a:buClr>
              <a:buFont typeface="Open Sans"/>
              <a:buNone/>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marL="0" marR="0" lvl="0" indent="0" algn="l" rtl="0">
              <a:spcBef>
                <a:spcPts val="0"/>
              </a:spcBef>
              <a:spcAft>
                <a:spcPts val="0"/>
              </a:spcAft>
              <a:buSzPct val="100000"/>
              <a:buFont typeface="Open Sans"/>
              <a:defRPr sz="2800">
                <a:latin typeface="Open Sans"/>
                <a:ea typeface="Open Sans"/>
                <a:cs typeface="Open Sans"/>
                <a:sym typeface="Open Sans"/>
              </a:defRPr>
            </a:lvl1pPr>
            <a:lvl2pPr marL="0" marR="0" lvl="1" indent="0" algn="l" rtl="0">
              <a:spcBef>
                <a:spcPts val="0"/>
              </a:spcBef>
              <a:spcAft>
                <a:spcPts val="0"/>
              </a:spcAft>
              <a:buSzPct val="100000"/>
              <a:buFont typeface="Open Sans"/>
              <a:defRPr sz="2800">
                <a:latin typeface="Open Sans"/>
                <a:ea typeface="Open Sans"/>
                <a:cs typeface="Open Sans"/>
                <a:sym typeface="Open Sans"/>
              </a:defRPr>
            </a:lvl2pPr>
            <a:lvl3pPr marL="0" marR="0" lvl="2" indent="0" algn="l" rtl="0">
              <a:spcBef>
                <a:spcPts val="0"/>
              </a:spcBef>
              <a:spcAft>
                <a:spcPts val="0"/>
              </a:spcAft>
              <a:buSzPct val="100000"/>
              <a:buFont typeface="Open Sans"/>
              <a:defRPr sz="2800">
                <a:latin typeface="Open Sans"/>
                <a:ea typeface="Open Sans"/>
                <a:cs typeface="Open Sans"/>
                <a:sym typeface="Open Sans"/>
              </a:defRPr>
            </a:lvl3pPr>
            <a:lvl4pPr marL="0" marR="0" lvl="3" indent="0" algn="l" rtl="0">
              <a:spcBef>
                <a:spcPts val="0"/>
              </a:spcBef>
              <a:spcAft>
                <a:spcPts val="0"/>
              </a:spcAft>
              <a:buSzPct val="100000"/>
              <a:buFont typeface="Open Sans"/>
              <a:defRPr sz="2800">
                <a:latin typeface="Open Sans"/>
                <a:ea typeface="Open Sans"/>
                <a:cs typeface="Open Sans"/>
                <a:sym typeface="Open Sans"/>
              </a:defRPr>
            </a:lvl4pPr>
            <a:lvl5pPr marL="0" marR="0" lvl="4" indent="0" algn="l" rtl="0">
              <a:spcBef>
                <a:spcPts val="0"/>
              </a:spcBef>
              <a:spcAft>
                <a:spcPts val="0"/>
              </a:spcAft>
              <a:buSzPct val="100000"/>
              <a:buFont typeface="Open Sans"/>
              <a:defRPr sz="2800">
                <a:latin typeface="Open Sans"/>
                <a:ea typeface="Open Sans"/>
                <a:cs typeface="Open Sans"/>
                <a:sym typeface="Open Sans"/>
              </a:defRPr>
            </a:lvl5pPr>
            <a:lvl6pPr marL="457200" marR="0" lvl="5" indent="0" algn="l" rtl="0">
              <a:spcBef>
                <a:spcPts val="0"/>
              </a:spcBef>
              <a:spcAft>
                <a:spcPts val="0"/>
              </a:spcAft>
              <a:buSzPct val="100000"/>
              <a:buFont typeface="Open Sans"/>
              <a:defRPr sz="2800">
                <a:latin typeface="Open Sans"/>
                <a:ea typeface="Open Sans"/>
                <a:cs typeface="Open Sans"/>
                <a:sym typeface="Open Sans"/>
              </a:defRPr>
            </a:lvl6pPr>
            <a:lvl7pPr marL="914400" marR="0" lvl="6" indent="0" algn="l" rtl="0">
              <a:spcBef>
                <a:spcPts val="0"/>
              </a:spcBef>
              <a:spcAft>
                <a:spcPts val="0"/>
              </a:spcAft>
              <a:buSzPct val="100000"/>
              <a:buFont typeface="Open Sans"/>
              <a:defRPr sz="2800">
                <a:latin typeface="Open Sans"/>
                <a:ea typeface="Open Sans"/>
                <a:cs typeface="Open Sans"/>
                <a:sym typeface="Open Sans"/>
              </a:defRPr>
            </a:lvl7pPr>
            <a:lvl8pPr marL="1371600" marR="0" lvl="7" indent="0" algn="l" rtl="0">
              <a:spcBef>
                <a:spcPts val="0"/>
              </a:spcBef>
              <a:spcAft>
                <a:spcPts val="0"/>
              </a:spcAft>
              <a:buSzPct val="100000"/>
              <a:buFont typeface="Open Sans"/>
              <a:defRPr sz="2800">
                <a:latin typeface="Open Sans"/>
                <a:ea typeface="Open Sans"/>
                <a:cs typeface="Open Sans"/>
                <a:sym typeface="Open Sans"/>
              </a:defRPr>
            </a:lvl8pPr>
            <a:lvl9pPr marL="1828800" marR="0" lvl="8" indent="0" algn="l" rtl="0">
              <a:spcBef>
                <a:spcPts val="0"/>
              </a:spcBef>
              <a:spcAft>
                <a:spcPts val="0"/>
              </a:spcAft>
              <a:buSzPct val="100000"/>
              <a:buFont typeface="Open Sans"/>
              <a:defRPr sz="2800">
                <a:latin typeface="Open Sans"/>
                <a:ea typeface="Open Sans"/>
                <a:cs typeface="Open Sans"/>
                <a:sym typeface="Open Sans"/>
              </a:defRPr>
            </a:lvl9pPr>
          </a:lstStyle>
          <a:p>
            <a:endParaRPr/>
          </a:p>
        </p:txBody>
      </p:sp>
      <p:sp>
        <p:nvSpPr>
          <p:cNvPr id="7" name="Shape 7"/>
          <p:cNvSpPr txBox="1"/>
          <p:nvPr/>
        </p:nvSpPr>
        <p:spPr>
          <a:xfrm>
            <a:off x="8722236" y="4786348"/>
            <a:ext cx="357900" cy="2748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
              <a:t> </a:t>
            </a:r>
          </a:p>
        </p:txBody>
      </p:sp>
      <p:sp>
        <p:nvSpPr>
          <p:cNvPr id="8" name="Shape 8"/>
          <p:cNvSpPr txBox="1"/>
          <p:nvPr/>
        </p:nvSpPr>
        <p:spPr>
          <a:xfrm>
            <a:off x="8722236" y="4786348"/>
            <a:ext cx="357900" cy="2748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None/>
            </a:pPr>
            <a:r>
              <a:rPr lang="en"/>
              <a:t> </a:t>
            </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495297"/>
            <a:ext cx="8229600" cy="6491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000000"/>
              </a:buClr>
              <a:buFont typeface="Open Sans"/>
              <a:buNone/>
              <a:defRPr sz="2800" b="0" i="0" u="none" strike="noStrike" cap="none">
                <a:solidFill>
                  <a:srgbClr val="000000"/>
                </a:solidFill>
                <a:latin typeface="Open Sans"/>
                <a:ea typeface="Open Sans"/>
                <a:cs typeface="Open Sans"/>
                <a:sym typeface="Open Sans"/>
              </a:defRPr>
            </a:lvl1pPr>
            <a:lvl2pPr marL="0" marR="0" lvl="1" indent="0" algn="l" rtl="0">
              <a:spcBef>
                <a:spcPts val="0"/>
              </a:spcBef>
              <a:spcAft>
                <a:spcPts val="0"/>
              </a:spcAft>
              <a:defRPr sz="2800" b="0" i="0" u="none" strike="noStrike" cap="none">
                <a:latin typeface="Open Sans"/>
                <a:ea typeface="Open Sans"/>
                <a:cs typeface="Open Sans"/>
                <a:sym typeface="Open Sans"/>
              </a:defRPr>
            </a:lvl2pPr>
            <a:lvl3pPr marL="0" marR="0" lvl="2" indent="0" algn="l" rtl="0">
              <a:spcBef>
                <a:spcPts val="0"/>
              </a:spcBef>
              <a:spcAft>
                <a:spcPts val="0"/>
              </a:spcAft>
              <a:defRPr sz="2800" b="0" i="0" u="none" strike="noStrike" cap="none">
                <a:latin typeface="Open Sans"/>
                <a:ea typeface="Open Sans"/>
                <a:cs typeface="Open Sans"/>
                <a:sym typeface="Open Sans"/>
              </a:defRPr>
            </a:lvl3pPr>
            <a:lvl4pPr marL="0" marR="0" lvl="3" indent="0" algn="l" rtl="0">
              <a:spcBef>
                <a:spcPts val="0"/>
              </a:spcBef>
              <a:spcAft>
                <a:spcPts val="0"/>
              </a:spcAft>
              <a:defRPr sz="2800" b="0" i="0" u="none" strike="noStrike" cap="none">
                <a:latin typeface="Open Sans"/>
                <a:ea typeface="Open Sans"/>
                <a:cs typeface="Open Sans"/>
                <a:sym typeface="Open Sans"/>
              </a:defRPr>
            </a:lvl4pPr>
            <a:lvl5pPr marL="0" marR="0" lvl="4" indent="0" algn="l" rtl="0">
              <a:spcBef>
                <a:spcPts val="0"/>
              </a:spcBef>
              <a:spcAft>
                <a:spcPts val="0"/>
              </a:spcAft>
              <a:defRPr sz="2800" b="0" i="0" u="none" strike="noStrike" cap="none">
                <a:latin typeface="Open Sans"/>
                <a:ea typeface="Open Sans"/>
                <a:cs typeface="Open Sans"/>
                <a:sym typeface="Open Sans"/>
              </a:defRPr>
            </a:lvl5pPr>
            <a:lvl6pPr marL="457200" marR="0" lvl="5" indent="0" algn="l" rtl="0">
              <a:spcBef>
                <a:spcPts val="0"/>
              </a:spcBef>
              <a:spcAft>
                <a:spcPts val="0"/>
              </a:spcAft>
              <a:defRPr sz="2800" b="0" i="0" u="none" strike="noStrike" cap="none">
                <a:latin typeface="Open Sans"/>
                <a:ea typeface="Open Sans"/>
                <a:cs typeface="Open Sans"/>
                <a:sym typeface="Open Sans"/>
              </a:defRPr>
            </a:lvl6pPr>
            <a:lvl7pPr marL="914400" marR="0" lvl="6" indent="0" algn="l" rtl="0">
              <a:spcBef>
                <a:spcPts val="0"/>
              </a:spcBef>
              <a:spcAft>
                <a:spcPts val="0"/>
              </a:spcAft>
              <a:defRPr sz="2800" b="0" i="0" u="none" strike="noStrike" cap="none">
                <a:latin typeface="Open Sans"/>
                <a:ea typeface="Open Sans"/>
                <a:cs typeface="Open Sans"/>
                <a:sym typeface="Open Sans"/>
              </a:defRPr>
            </a:lvl7pPr>
            <a:lvl8pPr marL="1371600" marR="0" lvl="7" indent="0" algn="l" rtl="0">
              <a:spcBef>
                <a:spcPts val="0"/>
              </a:spcBef>
              <a:spcAft>
                <a:spcPts val="0"/>
              </a:spcAft>
              <a:defRPr sz="2800" b="0" i="0" u="none" strike="noStrike" cap="none">
                <a:latin typeface="Open Sans"/>
                <a:ea typeface="Open Sans"/>
                <a:cs typeface="Open Sans"/>
                <a:sym typeface="Open Sans"/>
              </a:defRPr>
            </a:lvl8pPr>
            <a:lvl9pPr marL="1828800" marR="0" lvl="8" indent="0" algn="l" rtl="0">
              <a:spcBef>
                <a:spcPts val="0"/>
              </a:spcBef>
              <a:spcAft>
                <a:spcPts val="0"/>
              </a:spcAft>
              <a:defRPr sz="2800" b="0" i="0" u="none" strike="noStrike" cap="none">
                <a:latin typeface="Open Sans"/>
                <a:ea typeface="Open Sans"/>
                <a:cs typeface="Open Sans"/>
                <a:sym typeface="Open Sans"/>
              </a:defRPr>
            </a:lvl9pPr>
          </a:lstStyle>
          <a:p>
            <a:endParaRPr/>
          </a:p>
        </p:txBody>
      </p:sp>
      <p:sp>
        <p:nvSpPr>
          <p:cNvPr id="95" name="Shape 95"/>
          <p:cNvSpPr txBox="1"/>
          <p:nvPr/>
        </p:nvSpPr>
        <p:spPr>
          <a:xfrm>
            <a:off x="8722235" y="4786348"/>
            <a:ext cx="357900" cy="27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
        <p:nvSpPr>
          <p:cNvPr id="96" name="Shape 96"/>
          <p:cNvSpPr txBox="1"/>
          <p:nvPr/>
        </p:nvSpPr>
        <p:spPr>
          <a:xfrm>
            <a:off x="8722235" y="4786348"/>
            <a:ext cx="357900" cy="27480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Tree>
  </p:cSld>
  <p:clrMap bg1="lt1" tx1="dk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mailto:admin@moov-up.fr" TargetMode="External"/><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4.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hyperlink" Target="https://www.thinkwithgoogle.com/research-studies/what-users-want-most-from-mobile-sites-today.html" TargetMode="External"/><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hyperlink" Target="https://support.google.com/adwords/answer/2732132?hl=fr"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5" Type="http://schemas.openxmlformats.org/officeDocument/2006/relationships/image" Target="../media/image15.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rotWithShape="1">
          <a:blip r:embed="rId3">
            <a:alphaModFix/>
          </a:blip>
          <a:srcRect/>
          <a:stretch/>
        </p:blipFill>
        <p:spPr>
          <a:xfrm>
            <a:off x="0" y="0"/>
            <a:ext cx="9144000" cy="3423000"/>
          </a:xfrm>
          <a:prstGeom prst="rect">
            <a:avLst/>
          </a:prstGeom>
          <a:noFill/>
          <a:ln>
            <a:noFill/>
          </a:ln>
        </p:spPr>
      </p:pic>
      <p:sp>
        <p:nvSpPr>
          <p:cNvPr id="186" name="Shape 186"/>
          <p:cNvSpPr txBox="1"/>
          <p:nvPr/>
        </p:nvSpPr>
        <p:spPr>
          <a:xfrm>
            <a:off x="753575" y="36572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1900" b="0" i="0" u="none" strike="noStrike" cap="none" dirty="0" smtClean="0">
                <a:solidFill>
                  <a:srgbClr val="4690CD"/>
                </a:solidFill>
                <a:latin typeface="Roboto"/>
                <a:ea typeface="Roboto"/>
                <a:cs typeface="Roboto"/>
                <a:sym typeface="Roboto"/>
              </a:rPr>
              <a:t>Tirer </a:t>
            </a:r>
            <a:r>
              <a:rPr lang="en" sz="1900" b="0" i="0" u="none" strike="noStrike" cap="none" dirty="0">
                <a:solidFill>
                  <a:srgbClr val="4690CD"/>
                </a:solidFill>
                <a:latin typeface="Roboto"/>
                <a:ea typeface="Roboto"/>
                <a:cs typeface="Roboto"/>
                <a:sym typeface="Roboto"/>
              </a:rPr>
              <a:t>pleinement parti d</a:t>
            </a:r>
            <a:r>
              <a:rPr lang="en" sz="1900" dirty="0">
                <a:solidFill>
                  <a:srgbClr val="4690CD"/>
                </a:solidFill>
                <a:latin typeface="Roboto"/>
                <a:ea typeface="Roboto"/>
                <a:cs typeface="Roboto"/>
                <a:sym typeface="Roboto"/>
              </a:rPr>
              <a:t>u</a:t>
            </a:r>
            <a:r>
              <a:rPr lang="en" sz="1900" b="0" i="0" u="none" strike="noStrike" cap="none" dirty="0">
                <a:solidFill>
                  <a:srgbClr val="4690CD"/>
                </a:solidFill>
                <a:latin typeface="Roboto"/>
                <a:ea typeface="Roboto"/>
                <a:cs typeface="Roboto"/>
                <a:sym typeface="Roboto"/>
              </a:rPr>
              <a:t> mobile</a:t>
            </a:r>
          </a:p>
        </p:txBody>
      </p:sp>
      <p:sp>
        <p:nvSpPr>
          <p:cNvPr id="187" name="Shape 187"/>
          <p:cNvSpPr txBox="1"/>
          <p:nvPr/>
        </p:nvSpPr>
        <p:spPr>
          <a:xfrm>
            <a:off x="753575" y="4025050"/>
            <a:ext cx="6111599" cy="7301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70B2E2"/>
              </a:buClr>
              <a:buSzPct val="25000"/>
              <a:buFont typeface="Roboto"/>
              <a:buNone/>
            </a:pPr>
            <a:r>
              <a:rPr lang="en" sz="1300" b="0" i="0" u="none" strike="noStrike" cap="none" dirty="0">
                <a:solidFill>
                  <a:srgbClr val="70B2E2"/>
                </a:solidFill>
                <a:latin typeface="Roboto"/>
                <a:ea typeface="Roboto"/>
                <a:cs typeface="Roboto"/>
                <a:sym typeface="Roboto"/>
              </a:rPr>
              <a:t>Améliorez l'analyse, la définition des enchères et l'expérience des clients sur mobile pour tirer pleinement parti d</a:t>
            </a:r>
            <a:r>
              <a:rPr lang="en" sz="1300" dirty="0">
                <a:solidFill>
                  <a:srgbClr val="70B2E2"/>
                </a:solidFill>
                <a:latin typeface="Roboto"/>
                <a:ea typeface="Roboto"/>
                <a:cs typeface="Roboto"/>
                <a:sym typeface="Roboto"/>
              </a:rPr>
              <a:t>e son</a:t>
            </a:r>
            <a:r>
              <a:rPr lang="en" sz="1300" b="0" i="0" u="none" strike="noStrike" cap="none" dirty="0">
                <a:solidFill>
                  <a:srgbClr val="70B2E2"/>
                </a:solidFill>
                <a:latin typeface="Roboto"/>
                <a:ea typeface="Roboto"/>
                <a:cs typeface="Roboto"/>
                <a:sym typeface="Roboto"/>
              </a:rPr>
              <a:t> potentiel.</a:t>
            </a:r>
          </a:p>
        </p:txBody>
      </p:sp>
      <p:sp>
        <p:nvSpPr>
          <p:cNvPr id="188" name="Shape 188"/>
          <p:cNvSpPr/>
          <p:nvPr/>
        </p:nvSpPr>
        <p:spPr>
          <a:xfrm>
            <a:off x="849150" y="4976417"/>
            <a:ext cx="2043899" cy="167100"/>
          </a:xfrm>
          <a:prstGeom prst="rect">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9" name="Picture 2"/>
          <p:cNvPicPr>
            <a:picLocks noChangeAspect="1" noChangeArrowheads="1"/>
          </p:cNvPicPr>
          <p:nvPr/>
        </p:nvPicPr>
        <p:blipFill>
          <a:blip r:embed="rId4"/>
          <a:srcRect/>
          <a:stretch>
            <a:fillRect/>
          </a:stretch>
        </p:blipFill>
        <p:spPr bwMode="auto">
          <a:xfrm>
            <a:off x="7127776" y="3895447"/>
            <a:ext cx="2016224" cy="1248053"/>
          </a:xfrm>
          <a:prstGeom prst="rect">
            <a:avLst/>
          </a:prstGeom>
          <a:noFill/>
          <a:ln w="9525">
            <a:noFill/>
            <a:miter lim="800000"/>
            <a:headEnd/>
            <a:tailEnd/>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p:nvPr/>
        </p:nvSpPr>
        <p:spPr>
          <a:xfrm>
            <a:off x="849150" y="4976417"/>
            <a:ext cx="2043899" cy="167100"/>
          </a:xfrm>
          <a:prstGeom prst="rect">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442" name="Shape 442"/>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2300" b="1" i="0" u="none" strike="noStrike" cap="none">
                <a:solidFill>
                  <a:srgbClr val="4690CD"/>
                </a:solidFill>
                <a:latin typeface="Roboto"/>
                <a:ea typeface="Roboto"/>
                <a:cs typeface="Roboto"/>
                <a:sym typeface="Roboto"/>
              </a:rPr>
              <a:t>Merci</a:t>
            </a:r>
          </a:p>
        </p:txBody>
      </p:sp>
      <p:sp>
        <p:nvSpPr>
          <p:cNvPr id="443" name="Shape 443"/>
          <p:cNvSpPr txBox="1"/>
          <p:nvPr/>
        </p:nvSpPr>
        <p:spPr>
          <a:xfrm>
            <a:off x="724300" y="1200125"/>
            <a:ext cx="4146900" cy="2951099"/>
          </a:xfrm>
          <a:prstGeom prst="rect">
            <a:avLst/>
          </a:prstGeom>
          <a:noFill/>
          <a:ln>
            <a:noFill/>
          </a:ln>
        </p:spPr>
        <p:txBody>
          <a:bodyPr lIns="91425" tIns="91425" rIns="91425" bIns="91425" anchor="t" anchorCtr="0">
            <a:noAutofit/>
          </a:bodyPr>
          <a:lstStyle/>
          <a:p>
            <a:pPr lvl="0">
              <a:lnSpc>
                <a:spcPct val="120000"/>
              </a:lnSpc>
              <a:buClr>
                <a:srgbClr val="666666"/>
              </a:buClr>
              <a:buSzPct val="25000"/>
            </a:pPr>
            <a:r>
              <a:rPr lang="en" sz="1000" b="0" i="0" u="none" strike="noStrike" cap="none" dirty="0">
                <a:solidFill>
                  <a:srgbClr val="666666"/>
                </a:solidFill>
                <a:latin typeface="Roboto"/>
                <a:ea typeface="Roboto"/>
                <a:cs typeface="Roboto"/>
                <a:sym typeface="Roboto"/>
              </a:rPr>
              <a:t>Si vous avez des questions ou si vous souhaitez commencer à utiliser AdWords pour </a:t>
            </a:r>
            <a:r>
              <a:rPr lang="en" sz="1000" dirty="0">
                <a:solidFill>
                  <a:srgbClr val="666666"/>
                </a:solidFill>
                <a:latin typeface="Roboto"/>
                <a:ea typeface="Roboto"/>
                <a:cs typeface="Roboto"/>
                <a:sym typeface="Roboto"/>
              </a:rPr>
              <a:t>mobile</a:t>
            </a:r>
            <a:r>
              <a:rPr lang="en" sz="1000" b="0" i="0" u="none" strike="noStrike" cap="none" dirty="0" smtClean="0">
                <a:solidFill>
                  <a:srgbClr val="666666"/>
                </a:solidFill>
                <a:latin typeface="Roboto"/>
                <a:ea typeface="Roboto"/>
                <a:cs typeface="Roboto"/>
                <a:sym typeface="Roboto"/>
              </a:rPr>
              <a:t>, :</a:t>
            </a:r>
            <a:endParaRPr lang="fr-FR" sz="1000" dirty="0" smtClean="0">
              <a:solidFill>
                <a:srgbClr val="666666"/>
              </a:solidFill>
              <a:latin typeface="Roboto"/>
              <a:ea typeface="Roboto"/>
              <a:cs typeface="Roboto"/>
              <a:sym typeface="Roboto"/>
            </a:endParaRPr>
          </a:p>
          <a:p>
            <a:pPr lvl="0">
              <a:lnSpc>
                <a:spcPct val="120000"/>
              </a:lnSpc>
              <a:buClr>
                <a:srgbClr val="666666"/>
              </a:buClr>
              <a:buSzPct val="25000"/>
            </a:pPr>
            <a:endParaRPr lang="fr-FR" sz="1000" dirty="0" smtClean="0">
              <a:solidFill>
                <a:srgbClr val="666666"/>
              </a:solidFill>
              <a:latin typeface="Roboto"/>
              <a:ea typeface="Roboto"/>
              <a:cs typeface="Roboto"/>
              <a:sym typeface="Roboto"/>
            </a:endParaRPr>
          </a:p>
          <a:p>
            <a:pPr lvl="0">
              <a:lnSpc>
                <a:spcPct val="120000"/>
              </a:lnSpc>
              <a:buClr>
                <a:srgbClr val="666666"/>
              </a:buClr>
              <a:buSzPct val="25000"/>
            </a:pPr>
            <a:r>
              <a:rPr lang="fr-FR" sz="1000" dirty="0" smtClean="0">
                <a:solidFill>
                  <a:srgbClr val="666666"/>
                </a:solidFill>
                <a:latin typeface="Roboto"/>
                <a:ea typeface="Roboto"/>
                <a:cs typeface="Roboto"/>
                <a:sym typeface="Roboto"/>
                <a:hlinkClick r:id="rId3"/>
              </a:rPr>
              <a:t>admin@moov-up.fr</a:t>
            </a:r>
            <a:endParaRPr lang="fr-FR" sz="1000" dirty="0" smtClean="0">
              <a:solidFill>
                <a:srgbClr val="666666"/>
              </a:solidFill>
              <a:latin typeface="Roboto"/>
              <a:ea typeface="Roboto"/>
              <a:cs typeface="Roboto"/>
              <a:sym typeface="Roboto"/>
            </a:endParaRPr>
          </a:p>
          <a:p>
            <a:pPr>
              <a:lnSpc>
                <a:spcPct val="120000"/>
              </a:lnSpc>
              <a:buClr>
                <a:srgbClr val="666666"/>
              </a:buClr>
              <a:buSzPct val="25000"/>
            </a:pPr>
            <a:r>
              <a:rPr lang="fr-FR" sz="1000" b="1" dirty="0" smtClean="0"/>
              <a:t>04.78.94.84.79 </a:t>
            </a:r>
          </a:p>
          <a:p>
            <a:pPr lvl="0">
              <a:lnSpc>
                <a:spcPct val="120000"/>
              </a:lnSpc>
              <a:buClr>
                <a:srgbClr val="666666"/>
              </a:buClr>
              <a:buSzPct val="25000"/>
            </a:pPr>
            <a:endParaRPr lang="fr-FR" sz="1000" dirty="0" smtClean="0">
              <a:solidFill>
                <a:srgbClr val="666666"/>
              </a:solidFill>
              <a:latin typeface="Roboto"/>
              <a:ea typeface="Roboto"/>
              <a:cs typeface="Roboto"/>
              <a:sym typeface="Roboto"/>
            </a:endParaRP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p:nvPr/>
        </p:nvSpPr>
        <p:spPr>
          <a:xfrm>
            <a:off x="724300" y="1504925"/>
            <a:ext cx="3369300" cy="29510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9900"/>
              </a:buClr>
              <a:buSzPct val="25000"/>
              <a:buFont typeface="Roboto"/>
              <a:buNone/>
            </a:pPr>
            <a:r>
              <a:rPr lang="en" sz="800" b="1" i="0" u="none" strike="noStrike" cap="none">
                <a:solidFill>
                  <a:srgbClr val="FF9900"/>
                </a:solidFill>
                <a:latin typeface="Roboto"/>
                <a:ea typeface="Roboto"/>
                <a:cs typeface="Roboto"/>
                <a:sym typeface="Roboto"/>
              </a:rPr>
              <a:t>Évaluer l'efficacité réelle des mobiles</a:t>
            </a:r>
          </a:p>
          <a:p>
            <a:pPr marL="0" marR="0" lvl="0" indent="0" algn="l" rtl="0">
              <a:lnSpc>
                <a:spcPct val="115000"/>
              </a:lnSpc>
              <a:spcBef>
                <a:spcPts val="0"/>
              </a:spcBef>
              <a:spcAft>
                <a:spcPts val="100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Les interactions des utilisateurs avec vos annonces et votre site Web ne sont pas les mêmes sur mobile et sur ordinateur. Adaptez vos analyses pour cerner ce comportement et retirer un maximum de bénéfices des mobiles.</a:t>
            </a:r>
          </a:p>
          <a:p>
            <a:pPr marL="0" marR="0" lvl="0" indent="0" algn="l" rtl="0">
              <a:lnSpc>
                <a:spcPct val="115000"/>
              </a:lnSpc>
              <a:spcBef>
                <a:spcPts val="1000"/>
              </a:spcBef>
              <a:spcAft>
                <a:spcPts val="0"/>
              </a:spcAft>
              <a:buClr>
                <a:srgbClr val="4690CD"/>
              </a:buClr>
              <a:buSzPct val="25000"/>
              <a:buFont typeface="Roboto"/>
              <a:buNone/>
            </a:pPr>
            <a:r>
              <a:rPr lang="en" sz="800" b="1" i="0" u="none" strike="noStrike" cap="none">
                <a:solidFill>
                  <a:srgbClr val="4690CD"/>
                </a:solidFill>
                <a:latin typeface="Roboto"/>
                <a:ea typeface="Roboto"/>
                <a:cs typeface="Roboto"/>
                <a:sym typeface="Roboto"/>
              </a:rPr>
              <a:t>Améliorer l'expérience utilisateur sur mobile</a:t>
            </a:r>
            <a:r>
              <a:rPr lang="en" sz="800" b="0" i="0" u="none" strike="noStrike" cap="none">
                <a:solidFill>
                  <a:srgbClr val="000000"/>
                </a:solidFill>
                <a:latin typeface="Roboto"/>
                <a:ea typeface="Roboto"/>
                <a:cs typeface="Roboto"/>
                <a:sym typeface="Roboto"/>
              </a:rPr>
              <a:t> </a:t>
            </a:r>
          </a:p>
          <a:p>
            <a:pPr marL="0" marR="0" lvl="0" indent="0" algn="l" rtl="0">
              <a:lnSpc>
                <a:spcPct val="115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Les mobinautes et les utilisateurs d'ordinateurs cliquent, parcourent le Web et effectuent des achats différemment. Évaluez les interactions des mobinautes avec votre site et proposez une expérience facilitant les conversions. </a:t>
            </a:r>
          </a:p>
          <a:p>
            <a:pPr marL="0" marR="0" lvl="0" indent="0" algn="l" rtl="0">
              <a:lnSpc>
                <a:spcPct val="115000"/>
              </a:lnSpc>
              <a:spcBef>
                <a:spcPts val="1000"/>
              </a:spcBef>
              <a:spcAft>
                <a:spcPts val="0"/>
              </a:spcAft>
              <a:buClr>
                <a:srgbClr val="DB4437"/>
              </a:buClr>
              <a:buSzPct val="25000"/>
              <a:buFont typeface="Roboto"/>
              <a:buNone/>
            </a:pPr>
            <a:r>
              <a:rPr lang="en" sz="800" b="1" i="0" u="none" strike="noStrike" cap="none">
                <a:solidFill>
                  <a:srgbClr val="DB4437"/>
                </a:solidFill>
                <a:latin typeface="Roboto"/>
                <a:ea typeface="Roboto"/>
                <a:cs typeface="Roboto"/>
                <a:sym typeface="Roboto"/>
              </a:rPr>
              <a:t>Mieux investir grâce à des enchères pour mobile adaptées</a:t>
            </a:r>
            <a:r>
              <a:rPr lang="en" sz="800" b="0" i="0" u="none" strike="noStrike" cap="none">
                <a:solidFill>
                  <a:srgbClr val="000000"/>
                </a:solidFill>
                <a:latin typeface="Roboto"/>
                <a:ea typeface="Roboto"/>
                <a:cs typeface="Roboto"/>
                <a:sym typeface="Roboto"/>
              </a:rPr>
              <a:t> </a:t>
            </a:r>
          </a:p>
          <a:p>
            <a:pPr marL="0" marR="0" lvl="0" indent="0" algn="l" rtl="0">
              <a:lnSpc>
                <a:spcPct val="115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Les mobiles et les ordinateurs apportent des avantages différents pour chaque campagne. Ajustez vos enchères pour mobile en fonction de ces données pour les campagnes les plus efficaces. </a:t>
            </a:r>
          </a:p>
        </p:txBody>
      </p:sp>
      <p:sp>
        <p:nvSpPr>
          <p:cNvPr id="201" name="Shape 201"/>
          <p:cNvSpPr txBox="1"/>
          <p:nvPr/>
        </p:nvSpPr>
        <p:spPr>
          <a:xfrm>
            <a:off x="705475"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2300" b="1" i="0" u="none" strike="noStrike" cap="none">
                <a:solidFill>
                  <a:srgbClr val="4690CD"/>
                </a:solidFill>
                <a:latin typeface="Roboto"/>
                <a:ea typeface="Roboto"/>
                <a:cs typeface="Roboto"/>
                <a:sym typeface="Roboto"/>
              </a:rPr>
              <a:t>Tirer pleinement parti des mobiles</a:t>
            </a:r>
          </a:p>
        </p:txBody>
      </p:sp>
      <p:sp>
        <p:nvSpPr>
          <p:cNvPr id="202" name="Shape 202"/>
          <p:cNvSpPr txBox="1"/>
          <p:nvPr/>
        </p:nvSpPr>
        <p:spPr>
          <a:xfrm>
            <a:off x="724300" y="512600"/>
            <a:ext cx="7529999" cy="641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Les clients d'aujourd'hui sont connectés en permanence et il est essentiel d'adopter </a:t>
            </a:r>
            <a:br>
              <a:rPr lang="en" sz="1300" b="0" i="0" u="none" strike="noStrike" cap="none">
                <a:solidFill>
                  <a:srgbClr val="999999"/>
                </a:solidFill>
                <a:latin typeface="Roboto"/>
                <a:ea typeface="Roboto"/>
                <a:cs typeface="Roboto"/>
                <a:sym typeface="Roboto"/>
              </a:rPr>
            </a:br>
            <a:r>
              <a:rPr lang="en" sz="1300" b="0" i="0" u="none" strike="noStrike" cap="none">
                <a:solidFill>
                  <a:srgbClr val="999999"/>
                </a:solidFill>
                <a:latin typeface="Roboto"/>
                <a:ea typeface="Roboto"/>
                <a:cs typeface="Roboto"/>
                <a:sym typeface="Roboto"/>
              </a:rPr>
              <a:t>une démarche ciblée et basée sur les données pour tirer pleinement parti des mobiles.</a:t>
            </a:r>
            <a:r>
              <a:rPr lang="en" sz="1300" b="0" i="0" u="none" strike="noStrike" cap="none">
                <a:solidFill>
                  <a:srgbClr val="000000"/>
                </a:solidFill>
                <a:latin typeface="Roboto"/>
                <a:ea typeface="Roboto"/>
                <a:cs typeface="Roboto"/>
                <a:sym typeface="Roboto"/>
              </a:rPr>
              <a:t>  </a:t>
            </a:r>
          </a:p>
        </p:txBody>
      </p:sp>
      <p:pic>
        <p:nvPicPr>
          <p:cNvPr id="203" name="Shape 203"/>
          <p:cNvPicPr preferRelativeResize="0"/>
          <p:nvPr/>
        </p:nvPicPr>
        <p:blipFill rotWithShape="1">
          <a:blip r:embed="rId3">
            <a:alphaModFix/>
          </a:blip>
          <a:srcRect/>
          <a:stretch/>
        </p:blipFill>
        <p:spPr>
          <a:xfrm>
            <a:off x="4770450" y="1504925"/>
            <a:ext cx="2852400" cy="2905500"/>
          </a:xfrm>
          <a:prstGeom prst="rect">
            <a:avLst/>
          </a:prstGeom>
          <a:noFill/>
          <a:ln>
            <a:noFill/>
          </a:ln>
        </p:spPr>
      </p:pic>
      <p:sp>
        <p:nvSpPr>
          <p:cNvPr id="204" name="Shape 204"/>
          <p:cNvSpPr/>
          <p:nvPr/>
        </p:nvSpPr>
        <p:spPr>
          <a:xfrm>
            <a:off x="849150" y="4976417"/>
            <a:ext cx="2043899" cy="167100"/>
          </a:xfrm>
          <a:prstGeom prst="rect">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cxnSp>
        <p:nvCxnSpPr>
          <p:cNvPr id="209" name="Shape 209"/>
          <p:cNvCxnSpPr/>
          <p:nvPr/>
        </p:nvCxnSpPr>
        <p:spPr>
          <a:xfrm rot="10800000" flipH="1">
            <a:off x="1195612" y="1223398"/>
            <a:ext cx="6646800" cy="2948400"/>
          </a:xfrm>
          <a:prstGeom prst="curvedConnector3">
            <a:avLst>
              <a:gd name="adj1" fmla="val 50000"/>
            </a:avLst>
          </a:prstGeom>
          <a:noFill/>
          <a:ln w="19050" cap="flat" cmpd="sng">
            <a:solidFill>
              <a:srgbClr val="CCCCCC"/>
            </a:solidFill>
            <a:prstDash val="solid"/>
            <a:round/>
            <a:headEnd type="none" w="med" len="med"/>
            <a:tailEnd type="none" w="med" len="med"/>
          </a:ln>
        </p:spPr>
      </p:cxnSp>
      <p:sp>
        <p:nvSpPr>
          <p:cNvPr id="210" name="Shape 210"/>
          <p:cNvSpPr txBox="1"/>
          <p:nvPr/>
        </p:nvSpPr>
        <p:spPr>
          <a:xfrm>
            <a:off x="2151577" y="1759975"/>
            <a:ext cx="3474600" cy="4041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Présence sur le</a:t>
            </a:r>
            <a:r>
              <a:rPr lang="en" sz="800" b="1">
                <a:solidFill>
                  <a:srgbClr val="666666"/>
                </a:solidFill>
                <a:latin typeface="Roboto"/>
                <a:ea typeface="Roboto"/>
                <a:cs typeface="Roboto"/>
                <a:sym typeface="Roboto"/>
              </a:rPr>
              <a:t> </a:t>
            </a:r>
            <a:r>
              <a:rPr lang="en" sz="800" b="1" i="0" u="none" strike="noStrike" cap="none">
                <a:solidFill>
                  <a:srgbClr val="666666"/>
                </a:solidFill>
                <a:latin typeface="Roboto"/>
                <a:ea typeface="Roboto"/>
                <a:cs typeface="Roboto"/>
                <a:sym typeface="Roboto"/>
              </a:rPr>
              <a:t>mobile avec améliorations possibles</a:t>
            </a:r>
          </a:p>
        </p:txBody>
      </p:sp>
      <p:sp>
        <p:nvSpPr>
          <p:cNvPr id="211" name="Shape 211"/>
          <p:cNvSpPr txBox="1"/>
          <p:nvPr/>
        </p:nvSpPr>
        <p:spPr>
          <a:xfrm>
            <a:off x="-504648" y="3999550"/>
            <a:ext cx="2408999" cy="346500"/>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Absence sur le mobile</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434343"/>
              </a:solidFill>
              <a:latin typeface="Open Sans"/>
              <a:ea typeface="Open Sans"/>
              <a:cs typeface="Open Sans"/>
              <a:sym typeface="Open Sans"/>
            </a:endParaRPr>
          </a:p>
        </p:txBody>
      </p:sp>
      <p:sp>
        <p:nvSpPr>
          <p:cNvPr id="212" name="Shape 212"/>
          <p:cNvSpPr txBox="1"/>
          <p:nvPr/>
        </p:nvSpPr>
        <p:spPr>
          <a:xfrm>
            <a:off x="1381425" y="4339500"/>
            <a:ext cx="4442999" cy="4809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Être présent sur le mobile</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Commencez par enregistrer du trafic de recherche provenant des mobiles.</a:t>
            </a:r>
          </a:p>
          <a:p>
            <a:pPr marL="0" marR="0" lvl="0" indent="0" algn="l" rtl="0">
              <a:lnSpc>
                <a:spcPct val="100000"/>
              </a:lnSpc>
              <a:spcBef>
                <a:spcPts val="0"/>
              </a:spcBef>
              <a:spcAft>
                <a:spcPts val="0"/>
              </a:spcAft>
              <a:buClr>
                <a:srgbClr val="000000"/>
              </a:buClr>
              <a:buFont typeface="Arial"/>
              <a:buNone/>
            </a:pPr>
            <a:endParaRPr sz="800" b="0" i="0" u="none" strike="noStrike" cap="none">
              <a:solidFill>
                <a:srgbClr val="434343"/>
              </a:solidFill>
              <a:latin typeface="Roboto"/>
              <a:ea typeface="Roboto"/>
              <a:cs typeface="Roboto"/>
              <a:sym typeface="Roboto"/>
            </a:endParaRPr>
          </a:p>
        </p:txBody>
      </p:sp>
      <p:sp>
        <p:nvSpPr>
          <p:cNvPr id="213" name="Shape 213"/>
          <p:cNvSpPr txBox="1"/>
          <p:nvPr/>
        </p:nvSpPr>
        <p:spPr>
          <a:xfrm>
            <a:off x="1120779" y="3327198"/>
            <a:ext cx="2700600" cy="310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Présence sur le mobile sans suivi</a:t>
            </a:r>
          </a:p>
        </p:txBody>
      </p:sp>
      <p:sp>
        <p:nvSpPr>
          <p:cNvPr id="214" name="Shape 214"/>
          <p:cNvSpPr txBox="1"/>
          <p:nvPr/>
        </p:nvSpPr>
        <p:spPr>
          <a:xfrm>
            <a:off x="3471150" y="3846250"/>
            <a:ext cx="2244599" cy="460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Commencer à évaluer </a:t>
            </a:r>
            <a:br>
              <a:rPr lang="en" sz="800" b="1" i="0" u="none" strike="noStrike" cap="none">
                <a:solidFill>
                  <a:srgbClr val="666666"/>
                </a:solidFill>
                <a:latin typeface="Roboto"/>
                <a:ea typeface="Roboto"/>
                <a:cs typeface="Roboto"/>
                <a:sym typeface="Roboto"/>
              </a:rPr>
            </a:br>
            <a:r>
              <a:rPr lang="en" sz="800" b="1" i="0" u="none" strike="noStrike" cap="none">
                <a:solidFill>
                  <a:srgbClr val="666666"/>
                </a:solidFill>
                <a:latin typeface="Roboto"/>
                <a:ea typeface="Roboto"/>
                <a:cs typeface="Roboto"/>
                <a:sym typeface="Roboto"/>
              </a:rPr>
              <a:t>les conversions</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Google Analytics ou Suivi des conversions AdWords</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434343"/>
              </a:solidFill>
              <a:latin typeface="Open Sans"/>
              <a:ea typeface="Open Sans"/>
              <a:cs typeface="Open Sans"/>
              <a:sym typeface="Open Sans"/>
            </a:endParaRPr>
          </a:p>
        </p:txBody>
      </p:sp>
      <p:sp>
        <p:nvSpPr>
          <p:cNvPr id="215" name="Shape 215"/>
          <p:cNvSpPr txBox="1"/>
          <p:nvPr/>
        </p:nvSpPr>
        <p:spPr>
          <a:xfrm>
            <a:off x="5443275" y="2236950"/>
            <a:ext cx="3378000" cy="18915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Développer : utiliser des extensions</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Utilisez des extensions appropriées afin que les résultats soient plus pertinents pour les utilisateurs (extensions de lieu, d'appel, d'accroche, d'application, </a:t>
            </a:r>
            <a:r>
              <a:rPr lang="en" sz="800">
                <a:solidFill>
                  <a:srgbClr val="666666"/>
                </a:solidFill>
                <a:latin typeface="Roboto"/>
                <a:ea typeface="Roboto"/>
                <a:cs typeface="Roboto"/>
                <a:sym typeface="Roboto"/>
              </a:rPr>
              <a:t>l</a:t>
            </a:r>
            <a:r>
              <a:rPr lang="en" sz="800" b="0" i="0" u="none" strike="noStrike" cap="none">
                <a:solidFill>
                  <a:srgbClr val="666666"/>
                </a:solidFill>
                <a:latin typeface="Roboto"/>
                <a:ea typeface="Roboto"/>
                <a:cs typeface="Roboto"/>
                <a:sym typeface="Roboto"/>
              </a:rPr>
              <a:t>iens annexes, etc.).</a:t>
            </a:r>
          </a:p>
          <a:p>
            <a:pPr marL="0" marR="0" lvl="0" indent="0" algn="l" rtl="0">
              <a:lnSpc>
                <a:spcPct val="100000"/>
              </a:lnSpc>
              <a:spcBef>
                <a:spcPts val="0"/>
              </a:spcBef>
              <a:spcAft>
                <a:spcPts val="0"/>
              </a:spcAft>
              <a:buClr>
                <a:srgbClr val="000000"/>
              </a:buClr>
              <a:buFont typeface="Arial"/>
              <a:buNone/>
            </a:pPr>
            <a:endParaRPr sz="800" b="1"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Ajouter toutes les conversions sur mobile</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Évaluez les conversions sur mobile/les micro-conversions plus pertinentes pour cerner leur efficacité.</a:t>
            </a:r>
          </a:p>
          <a:p>
            <a:pPr marL="0" marR="0" lvl="0" indent="0" algn="l" rtl="0">
              <a:lnSpc>
                <a:spcPct val="100000"/>
              </a:lnSpc>
              <a:spcBef>
                <a:spcPts val="0"/>
              </a:spcBef>
              <a:spcAft>
                <a:spcPts val="0"/>
              </a:spcAft>
              <a:buClr>
                <a:srgbClr val="000000"/>
              </a:buClr>
              <a:buFont typeface="Arial"/>
              <a:buNone/>
            </a:pPr>
            <a:endParaRPr sz="800" b="0" i="0" u="none" strike="noStrike" cap="none">
              <a:solidFill>
                <a:srgbClr val="666666"/>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Optimiser les sites mobiles</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Possédez-vous un site mobile ? Le cas échéant, comment pouvez-vous simplifier la recherche d'informations des mobinautes et convertir davantage de trafic ? </a:t>
            </a:r>
          </a:p>
          <a:p>
            <a:pPr marL="0" marR="0" lvl="0" indent="0" algn="l" rtl="0">
              <a:lnSpc>
                <a:spcPct val="100000"/>
              </a:lnSpc>
              <a:spcBef>
                <a:spcPts val="0"/>
              </a:spcBef>
              <a:spcAft>
                <a:spcPts val="0"/>
              </a:spcAft>
              <a:buClr>
                <a:srgbClr val="000000"/>
              </a:buClr>
              <a:buSzPct val="25000"/>
              <a:buFont typeface="Arial"/>
              <a:buNone/>
            </a:pPr>
            <a:r>
              <a:rPr lang="en" sz="800" b="0" i="0" u="none" strike="noStrike" cap="none">
                <a:solidFill>
                  <a:srgbClr val="000000"/>
                </a:solidFill>
                <a:latin typeface="Roboto"/>
                <a:ea typeface="Roboto"/>
                <a:cs typeface="Roboto"/>
                <a:sym typeface="Roboto"/>
              </a:rPr>
              <a:t/>
            </a:r>
            <a:br>
              <a:rPr lang="en" sz="800" b="0" i="0" u="none" strike="noStrike" cap="none">
                <a:solidFill>
                  <a:srgbClr val="000000"/>
                </a:solidFill>
                <a:latin typeface="Roboto"/>
                <a:ea typeface="Roboto"/>
                <a:cs typeface="Roboto"/>
                <a:sym typeface="Roboto"/>
              </a:rPr>
            </a:br>
            <a:endParaRPr lang="en" sz="8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t>
            </a:r>
          </a:p>
        </p:txBody>
      </p:sp>
      <p:sp>
        <p:nvSpPr>
          <p:cNvPr id="216" name="Shape 216"/>
          <p:cNvSpPr txBox="1"/>
          <p:nvPr/>
        </p:nvSpPr>
        <p:spPr>
          <a:xfrm>
            <a:off x="3870618" y="1186025"/>
            <a:ext cx="3314700" cy="294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Présence sur le</a:t>
            </a:r>
            <a:r>
              <a:rPr lang="en" sz="800" b="1">
                <a:solidFill>
                  <a:srgbClr val="666666"/>
                </a:solidFill>
                <a:latin typeface="Roboto"/>
                <a:ea typeface="Roboto"/>
                <a:cs typeface="Roboto"/>
                <a:sym typeface="Roboto"/>
              </a:rPr>
              <a:t> </a:t>
            </a:r>
            <a:r>
              <a:rPr lang="en" sz="800" b="1" i="0" u="none" strike="noStrike" cap="none">
                <a:solidFill>
                  <a:srgbClr val="666666"/>
                </a:solidFill>
                <a:latin typeface="Roboto"/>
                <a:ea typeface="Roboto"/>
                <a:cs typeface="Roboto"/>
                <a:sym typeface="Roboto"/>
              </a:rPr>
              <a:t>mobile et performances satisfaisantes</a:t>
            </a:r>
          </a:p>
          <a:p>
            <a:pPr marL="0" marR="0" lvl="0" indent="0" algn="ctr" rtl="0">
              <a:lnSpc>
                <a:spcPct val="100000"/>
              </a:lnSpc>
              <a:spcBef>
                <a:spcPts val="0"/>
              </a:spcBef>
              <a:spcAft>
                <a:spcPts val="0"/>
              </a:spcAft>
              <a:buClr>
                <a:srgbClr val="000000"/>
              </a:buClr>
              <a:buFont typeface="Arial"/>
              <a:buNone/>
            </a:pPr>
            <a:endParaRPr sz="1400" b="0" i="0" u="none" strike="noStrike" cap="none">
              <a:solidFill>
                <a:srgbClr val="434343"/>
              </a:solidFill>
              <a:latin typeface="Open Sans"/>
              <a:ea typeface="Open Sans"/>
              <a:cs typeface="Open Sans"/>
              <a:sym typeface="Open Sans"/>
            </a:endParaRPr>
          </a:p>
        </p:txBody>
      </p:sp>
      <p:sp>
        <p:nvSpPr>
          <p:cNvPr id="217" name="Shape 217"/>
          <p:cNvSpPr txBox="1"/>
          <p:nvPr/>
        </p:nvSpPr>
        <p:spPr>
          <a:xfrm>
            <a:off x="7070025" y="1519302"/>
            <a:ext cx="2072400" cy="7485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Investir : définir des enchères pour exploiter le potentiel des mobiles</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Assurez-vous d'ajuster vos enchères en fonction de l'intérêt que porte le canal concerné. </a:t>
            </a:r>
          </a:p>
          <a:p>
            <a:pPr marL="0" marR="0" lvl="0" indent="0" algn="l" rtl="0">
              <a:lnSpc>
                <a:spcPct val="100000"/>
              </a:lnSpc>
              <a:spcBef>
                <a:spcPts val="0"/>
              </a:spcBef>
              <a:spcAft>
                <a:spcPts val="0"/>
              </a:spcAft>
              <a:buClr>
                <a:srgbClr val="000000"/>
              </a:buClr>
              <a:buFont typeface="Arial"/>
              <a:buNone/>
            </a:pPr>
            <a:endParaRPr sz="1200" b="0" i="0" u="none" strike="noStrike" cap="none">
              <a:solidFill>
                <a:srgbClr val="434343"/>
              </a:solidFill>
              <a:latin typeface="Open Sans"/>
              <a:ea typeface="Open Sans"/>
              <a:cs typeface="Open Sans"/>
              <a:sym typeface="Open Sans"/>
            </a:endParaRPr>
          </a:p>
        </p:txBody>
      </p:sp>
      <p:sp>
        <p:nvSpPr>
          <p:cNvPr id="218" name="Shape 218"/>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2300" b="1" i="0" u="none" strike="noStrike" cap="none">
                <a:solidFill>
                  <a:srgbClr val="4690CD"/>
                </a:solidFill>
                <a:latin typeface="Roboto"/>
                <a:ea typeface="Roboto"/>
                <a:cs typeface="Roboto"/>
                <a:sym typeface="Roboto"/>
              </a:rPr>
              <a:t>Mettre en pratique votre stratégie</a:t>
            </a:r>
          </a:p>
        </p:txBody>
      </p:sp>
      <p:sp>
        <p:nvSpPr>
          <p:cNvPr id="219" name="Shape 219"/>
          <p:cNvSpPr txBox="1"/>
          <p:nvPr/>
        </p:nvSpPr>
        <p:spPr>
          <a:xfrm>
            <a:off x="734625" y="512600"/>
            <a:ext cx="8207099" cy="641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Où se situe votre entreprise (ou votre client) sur la courbe de la maîtrise d</a:t>
            </a:r>
            <a:r>
              <a:rPr lang="en" sz="1300">
                <a:solidFill>
                  <a:srgbClr val="999999"/>
                </a:solidFill>
                <a:latin typeface="Roboto"/>
                <a:ea typeface="Roboto"/>
                <a:cs typeface="Roboto"/>
                <a:sym typeface="Roboto"/>
              </a:rPr>
              <a:t>u</a:t>
            </a:r>
            <a:r>
              <a:rPr lang="en" sz="1300" b="0" i="0" u="none" strike="noStrike" cap="none">
                <a:solidFill>
                  <a:srgbClr val="999999"/>
                </a:solidFill>
                <a:latin typeface="Roboto"/>
                <a:ea typeface="Roboto"/>
                <a:cs typeface="Roboto"/>
                <a:sym typeface="Roboto"/>
              </a:rPr>
              <a:t> mobile ? </a:t>
            </a:r>
          </a:p>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Comment pouvez-vous progresser et tirer pleinement parti d</a:t>
            </a:r>
            <a:r>
              <a:rPr lang="en" sz="1300">
                <a:solidFill>
                  <a:srgbClr val="999999"/>
                </a:solidFill>
                <a:latin typeface="Roboto"/>
                <a:ea typeface="Roboto"/>
                <a:cs typeface="Roboto"/>
                <a:sym typeface="Roboto"/>
              </a:rPr>
              <a:t>u</a:t>
            </a:r>
            <a:r>
              <a:rPr lang="en" sz="1300" b="0" i="0" u="none" strike="noStrike" cap="none">
                <a:solidFill>
                  <a:srgbClr val="999999"/>
                </a:solidFill>
                <a:latin typeface="Roboto"/>
                <a:ea typeface="Roboto"/>
                <a:cs typeface="Roboto"/>
                <a:sym typeface="Roboto"/>
              </a:rPr>
              <a:t> mobile ? </a:t>
            </a:r>
            <a:r>
              <a:rPr lang="en" sz="1400" b="0" i="0" u="none" strike="noStrike" cap="none">
                <a:solidFill>
                  <a:srgbClr val="000000"/>
                </a:solidFill>
                <a:latin typeface="Arial"/>
                <a:ea typeface="Arial"/>
                <a:cs typeface="Arial"/>
                <a:sym typeface="Arial"/>
              </a:rPr>
              <a:t> </a:t>
            </a:r>
          </a:p>
        </p:txBody>
      </p:sp>
      <p:sp>
        <p:nvSpPr>
          <p:cNvPr id="220" name="Shape 220"/>
          <p:cNvSpPr/>
          <p:nvPr/>
        </p:nvSpPr>
        <p:spPr>
          <a:xfrm>
            <a:off x="1392125" y="4020200"/>
            <a:ext cx="227099" cy="227099"/>
          </a:xfrm>
          <a:prstGeom prst="ellipse">
            <a:avLst/>
          </a:prstGeom>
          <a:solidFill>
            <a:schemeClr val="lt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1" name="Shape 221"/>
          <p:cNvSpPr/>
          <p:nvPr/>
        </p:nvSpPr>
        <p:spPr>
          <a:xfrm>
            <a:off x="3455450" y="3368750"/>
            <a:ext cx="227099" cy="227099"/>
          </a:xfrm>
          <a:prstGeom prst="ellipse">
            <a:avLst/>
          </a:prstGeom>
          <a:solidFill>
            <a:srgbClr val="FF99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2" name="Shape 222"/>
          <p:cNvSpPr/>
          <p:nvPr/>
        </p:nvSpPr>
        <p:spPr>
          <a:xfrm>
            <a:off x="5367075" y="1848475"/>
            <a:ext cx="227099" cy="227099"/>
          </a:xfrm>
          <a:prstGeom prst="ellipse">
            <a:avLst/>
          </a:prstGeom>
          <a:solidFill>
            <a:srgbClr val="FF99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3" name="Shape 223"/>
          <p:cNvSpPr/>
          <p:nvPr/>
        </p:nvSpPr>
        <p:spPr>
          <a:xfrm>
            <a:off x="5653800" y="1848475"/>
            <a:ext cx="227099" cy="227099"/>
          </a:xfrm>
          <a:prstGeom prst="ellipse">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4" name="Shape 224"/>
          <p:cNvSpPr/>
          <p:nvPr/>
        </p:nvSpPr>
        <p:spPr>
          <a:xfrm>
            <a:off x="7414275" y="1132225"/>
            <a:ext cx="227099" cy="227099"/>
          </a:xfrm>
          <a:prstGeom prst="ellipse">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5" name="Shape 225"/>
          <p:cNvSpPr/>
          <p:nvPr/>
        </p:nvSpPr>
        <p:spPr>
          <a:xfrm>
            <a:off x="7127550" y="1132225"/>
            <a:ext cx="227099" cy="227099"/>
          </a:xfrm>
          <a:prstGeom prst="ellipse">
            <a:avLst/>
          </a:prstGeom>
          <a:solidFill>
            <a:srgbClr val="FF99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26" name="Shape 226"/>
          <p:cNvSpPr/>
          <p:nvPr/>
        </p:nvSpPr>
        <p:spPr>
          <a:xfrm>
            <a:off x="7703136" y="1132225"/>
            <a:ext cx="227099" cy="227099"/>
          </a:xfrm>
          <a:prstGeom prst="ellipse">
            <a:avLst/>
          </a:prstGeom>
          <a:solidFill>
            <a:srgbClr val="DB443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27" name="Shape 227"/>
          <p:cNvCxnSpPr/>
          <p:nvPr/>
        </p:nvCxnSpPr>
        <p:spPr>
          <a:xfrm>
            <a:off x="5443275" y="2365950"/>
            <a:ext cx="7200" cy="1818300"/>
          </a:xfrm>
          <a:prstGeom prst="straightConnector1">
            <a:avLst/>
          </a:prstGeom>
          <a:noFill/>
          <a:ln w="9525" cap="flat" cmpd="sng">
            <a:solidFill>
              <a:srgbClr val="CCCCCC"/>
            </a:solidFill>
            <a:prstDash val="solid"/>
            <a:round/>
            <a:headEnd type="none" w="med" len="med"/>
            <a:tailEnd type="none" w="med" len="med"/>
          </a:ln>
        </p:spPr>
      </p:cxnSp>
      <p:cxnSp>
        <p:nvCxnSpPr>
          <p:cNvPr id="228" name="Shape 228"/>
          <p:cNvCxnSpPr/>
          <p:nvPr/>
        </p:nvCxnSpPr>
        <p:spPr>
          <a:xfrm flipH="1">
            <a:off x="3472674" y="3743975"/>
            <a:ext cx="6000" cy="488399"/>
          </a:xfrm>
          <a:prstGeom prst="straightConnector1">
            <a:avLst/>
          </a:prstGeom>
          <a:noFill/>
          <a:ln w="9525" cap="flat" cmpd="sng">
            <a:solidFill>
              <a:srgbClr val="CCCCCC"/>
            </a:solidFill>
            <a:prstDash val="solid"/>
            <a:round/>
            <a:headEnd type="none" w="med" len="med"/>
            <a:tailEnd type="none" w="med" len="med"/>
          </a:ln>
        </p:spPr>
      </p:cxnSp>
      <p:cxnSp>
        <p:nvCxnSpPr>
          <p:cNvPr id="229" name="Shape 229"/>
          <p:cNvCxnSpPr/>
          <p:nvPr/>
        </p:nvCxnSpPr>
        <p:spPr>
          <a:xfrm>
            <a:off x="1417925" y="4467675"/>
            <a:ext cx="0" cy="216900"/>
          </a:xfrm>
          <a:prstGeom prst="straightConnector1">
            <a:avLst/>
          </a:prstGeom>
          <a:noFill/>
          <a:ln w="9525" cap="flat" cmpd="sng">
            <a:solidFill>
              <a:srgbClr val="CCCCCC"/>
            </a:solidFill>
            <a:prstDash val="solid"/>
            <a:round/>
            <a:headEnd type="none" w="med" len="med"/>
            <a:tailEnd type="none" w="med" len="med"/>
          </a:ln>
        </p:spPr>
      </p:cxnSp>
      <p:cxnSp>
        <p:nvCxnSpPr>
          <p:cNvPr id="230" name="Shape 230"/>
          <p:cNvCxnSpPr/>
          <p:nvPr/>
        </p:nvCxnSpPr>
        <p:spPr>
          <a:xfrm>
            <a:off x="7105675" y="1505000"/>
            <a:ext cx="3000" cy="616799"/>
          </a:xfrm>
          <a:prstGeom prst="straightConnector1">
            <a:avLst/>
          </a:prstGeom>
          <a:noFill/>
          <a:ln w="9525" cap="flat" cmpd="sng">
            <a:solidFill>
              <a:srgbClr val="CCCCCC"/>
            </a:solidFill>
            <a:prstDash val="solid"/>
            <a:round/>
            <a:headEnd type="none" w="med" len="med"/>
            <a:tailEnd type="none" w="med" len="med"/>
          </a:ln>
        </p:spPr>
      </p:cxnSp>
      <p:pic>
        <p:nvPicPr>
          <p:cNvPr id="231" name="Shape 231"/>
          <p:cNvPicPr preferRelativeResize="0"/>
          <p:nvPr/>
        </p:nvPicPr>
        <p:blipFill rotWithShape="1">
          <a:blip r:embed="rId3">
            <a:alphaModFix/>
          </a:blip>
          <a:srcRect/>
          <a:stretch/>
        </p:blipFill>
        <p:spPr>
          <a:xfrm>
            <a:off x="786200" y="1504987"/>
            <a:ext cx="1078800" cy="1098899"/>
          </a:xfrm>
          <a:prstGeom prst="rect">
            <a:avLst/>
          </a:prstGeom>
          <a:noFill/>
          <a:ln>
            <a:noFill/>
          </a:ln>
        </p:spPr>
      </p:pic>
      <p:sp>
        <p:nvSpPr>
          <p:cNvPr id="232" name="Shape 232"/>
          <p:cNvSpPr/>
          <p:nvPr/>
        </p:nvSpPr>
        <p:spPr>
          <a:xfrm>
            <a:off x="849150" y="4976417"/>
            <a:ext cx="2043899" cy="167100"/>
          </a:xfrm>
          <a:prstGeom prst="rect">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237" name="Shape 237"/>
          <p:cNvPicPr preferRelativeResize="0"/>
          <p:nvPr/>
        </p:nvPicPr>
        <p:blipFill rotWithShape="1">
          <a:blip r:embed="rId3">
            <a:alphaModFix/>
          </a:blip>
          <a:srcRect/>
          <a:stretch/>
        </p:blipFill>
        <p:spPr>
          <a:xfrm>
            <a:off x="2867686" y="2257300"/>
            <a:ext cx="2382299" cy="2121299"/>
          </a:xfrm>
          <a:prstGeom prst="rect">
            <a:avLst/>
          </a:prstGeom>
          <a:noFill/>
          <a:ln>
            <a:noFill/>
          </a:ln>
        </p:spPr>
      </p:pic>
      <p:sp>
        <p:nvSpPr>
          <p:cNvPr id="238" name="Shape 238"/>
          <p:cNvSpPr txBox="1"/>
          <p:nvPr/>
        </p:nvSpPr>
        <p:spPr>
          <a:xfrm>
            <a:off x="781200" y="2199100"/>
            <a:ext cx="1728299" cy="5817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800" b="0" i="1" u="none" strike="noStrike" cap="none">
                <a:solidFill>
                  <a:srgbClr val="4690CD"/>
                </a:solidFill>
                <a:latin typeface="Roboto"/>
                <a:ea typeface="Roboto"/>
                <a:cs typeface="Roboto"/>
                <a:sym typeface="Roboto"/>
              </a:rPr>
              <a:t>Les conversions qui débutent et se terminent sur mobile ne représentent qu'une part des bénéfices qui vous</a:t>
            </a:r>
            <a:r>
              <a:rPr lang="en" sz="800" i="1">
                <a:solidFill>
                  <a:srgbClr val="4690CD"/>
                </a:solidFill>
                <a:latin typeface="Roboto"/>
                <a:ea typeface="Roboto"/>
                <a:cs typeface="Roboto"/>
                <a:sym typeface="Roboto"/>
              </a:rPr>
              <a:t> </a:t>
            </a:r>
            <a:r>
              <a:rPr lang="en" sz="800" b="0" i="1" u="none" strike="noStrike" cap="none">
                <a:solidFill>
                  <a:srgbClr val="4690CD"/>
                </a:solidFill>
                <a:latin typeface="Roboto"/>
                <a:ea typeface="Roboto"/>
                <a:cs typeface="Roboto"/>
                <a:sym typeface="Roboto"/>
              </a:rPr>
              <a:t>attendent…</a:t>
            </a:r>
          </a:p>
        </p:txBody>
      </p:sp>
      <p:sp>
        <p:nvSpPr>
          <p:cNvPr id="239" name="Shape 239"/>
          <p:cNvSpPr txBox="1"/>
          <p:nvPr/>
        </p:nvSpPr>
        <p:spPr>
          <a:xfrm>
            <a:off x="2509436" y="3736425"/>
            <a:ext cx="1519199" cy="188100"/>
          </a:xfrm>
          <a:prstGeom prst="rect">
            <a:avLst/>
          </a:prstGeom>
          <a:solidFill>
            <a:srgbClr val="FFFFFF"/>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9900"/>
              </a:buClr>
              <a:buSzPct val="25000"/>
              <a:buFont typeface="Roboto"/>
              <a:buNone/>
            </a:pPr>
            <a:r>
              <a:rPr lang="en" sz="800" b="0" i="0" u="none" strike="noStrike" cap="none">
                <a:solidFill>
                  <a:srgbClr val="FF9900"/>
                </a:solidFill>
                <a:latin typeface="Roboto"/>
                <a:ea typeface="Roboto"/>
                <a:cs typeface="Roboto"/>
                <a:sym typeface="Roboto"/>
              </a:rPr>
              <a:t>Conversions multi-appareils</a:t>
            </a:r>
          </a:p>
        </p:txBody>
      </p:sp>
      <p:sp>
        <p:nvSpPr>
          <p:cNvPr id="240" name="Shape 240"/>
          <p:cNvSpPr txBox="1"/>
          <p:nvPr/>
        </p:nvSpPr>
        <p:spPr>
          <a:xfrm>
            <a:off x="5002000" y="3924525"/>
            <a:ext cx="2382299" cy="5817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FF9900"/>
              </a:buClr>
              <a:buSzPct val="25000"/>
              <a:buFont typeface="Roboto"/>
              <a:buNone/>
            </a:pPr>
            <a:r>
              <a:rPr lang="en" sz="800" b="0" i="1" u="none" strike="noStrike" cap="none">
                <a:solidFill>
                  <a:srgbClr val="FF9900"/>
                </a:solidFill>
                <a:latin typeface="Roboto"/>
                <a:ea typeface="Roboto"/>
                <a:cs typeface="Roboto"/>
                <a:sym typeface="Roboto"/>
              </a:rPr>
              <a:t>… Il est essentiel d'évaluer ces "autres" actions que les mobinautes effectuent pour tirer pleinement parti d</a:t>
            </a:r>
            <a:r>
              <a:rPr lang="en" sz="800" i="1">
                <a:solidFill>
                  <a:srgbClr val="FF9900"/>
                </a:solidFill>
                <a:latin typeface="Roboto"/>
                <a:ea typeface="Roboto"/>
                <a:cs typeface="Roboto"/>
                <a:sym typeface="Roboto"/>
              </a:rPr>
              <a:t>u</a:t>
            </a:r>
            <a:r>
              <a:rPr lang="en" sz="800" b="0" i="1" u="none" strike="noStrike" cap="none">
                <a:solidFill>
                  <a:srgbClr val="FF9900"/>
                </a:solidFill>
                <a:latin typeface="Roboto"/>
                <a:ea typeface="Roboto"/>
                <a:cs typeface="Roboto"/>
                <a:sym typeface="Roboto"/>
              </a:rPr>
              <a:t> mobile. </a:t>
            </a:r>
          </a:p>
        </p:txBody>
      </p:sp>
      <p:sp>
        <p:nvSpPr>
          <p:cNvPr id="241" name="Shape 241"/>
          <p:cNvSpPr txBox="1"/>
          <p:nvPr/>
        </p:nvSpPr>
        <p:spPr>
          <a:xfrm>
            <a:off x="715800" y="942625"/>
            <a:ext cx="4999799" cy="10424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FF9900"/>
              </a:buClr>
              <a:buSzPct val="25000"/>
              <a:buFont typeface="Roboto"/>
              <a:buNone/>
            </a:pPr>
            <a:r>
              <a:rPr lang="en" sz="800" b="1" i="0" u="none" strike="noStrike" cap="none">
                <a:solidFill>
                  <a:srgbClr val="FF9900"/>
                </a:solidFill>
                <a:latin typeface="Roboto"/>
                <a:ea typeface="Roboto"/>
                <a:cs typeface="Roboto"/>
                <a:sym typeface="Roboto"/>
              </a:rPr>
              <a:t>Prendre en compte tous les moyens permettant de tirer des bénéfices avec le mobile</a:t>
            </a:r>
          </a:p>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Les mobiles offrent aux utilisateurs de nouvelles possibilités intéressantes comme le téléchargement d'applications, les appels, les visites en magasin et bien d'autres encore. Commencez à évaluer ces actions pour connaître le véritable intérêt d</a:t>
            </a:r>
            <a:r>
              <a:rPr lang="en" sz="800">
                <a:solidFill>
                  <a:srgbClr val="666666"/>
                </a:solidFill>
                <a:latin typeface="Roboto"/>
                <a:ea typeface="Roboto"/>
                <a:cs typeface="Roboto"/>
                <a:sym typeface="Roboto"/>
              </a:rPr>
              <a:t>u</a:t>
            </a:r>
            <a:r>
              <a:rPr lang="en" sz="800" b="0" i="0" u="none" strike="noStrike" cap="none">
                <a:solidFill>
                  <a:srgbClr val="666666"/>
                </a:solidFill>
                <a:latin typeface="Roboto"/>
                <a:ea typeface="Roboto"/>
                <a:cs typeface="Roboto"/>
                <a:sym typeface="Roboto"/>
              </a:rPr>
              <a:t> mobile et pour prendre des décisions budgétaires mieux informées.</a:t>
            </a:r>
            <a:r>
              <a:rPr lang="en" sz="800" b="0" i="0" u="none" strike="noStrike" cap="none">
                <a:solidFill>
                  <a:srgbClr val="000000"/>
                </a:solidFill>
                <a:latin typeface="Roboto"/>
                <a:ea typeface="Roboto"/>
                <a:cs typeface="Roboto"/>
                <a:sym typeface="Roboto"/>
              </a:rPr>
              <a:t> </a:t>
            </a:r>
          </a:p>
        </p:txBody>
      </p:sp>
      <p:sp>
        <p:nvSpPr>
          <p:cNvPr id="242" name="Shape 242"/>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9900"/>
              </a:buClr>
              <a:buSzPct val="25000"/>
              <a:buFont typeface="Roboto"/>
              <a:buNone/>
            </a:pPr>
            <a:r>
              <a:rPr lang="en" sz="2300" b="1" i="0" u="none" strike="noStrike" cap="none">
                <a:solidFill>
                  <a:srgbClr val="FF9900"/>
                </a:solidFill>
                <a:latin typeface="Roboto"/>
                <a:ea typeface="Roboto"/>
                <a:cs typeface="Roboto"/>
                <a:sym typeface="Roboto"/>
              </a:rPr>
              <a:t>Évaluer l'efficacité réelle d</a:t>
            </a:r>
            <a:r>
              <a:rPr lang="en" sz="2300" b="1">
                <a:solidFill>
                  <a:srgbClr val="FF9900"/>
                </a:solidFill>
                <a:latin typeface="Roboto"/>
                <a:ea typeface="Roboto"/>
                <a:cs typeface="Roboto"/>
                <a:sym typeface="Roboto"/>
              </a:rPr>
              <a:t>u</a:t>
            </a:r>
            <a:r>
              <a:rPr lang="en" sz="2300" b="1" i="0" u="none" strike="noStrike" cap="none">
                <a:solidFill>
                  <a:srgbClr val="FF9900"/>
                </a:solidFill>
                <a:latin typeface="Roboto"/>
                <a:ea typeface="Roboto"/>
                <a:cs typeface="Roboto"/>
                <a:sym typeface="Roboto"/>
              </a:rPr>
              <a:t> mobile</a:t>
            </a:r>
          </a:p>
        </p:txBody>
      </p:sp>
      <p:sp>
        <p:nvSpPr>
          <p:cNvPr id="243" name="Shape 243"/>
          <p:cNvSpPr txBox="1"/>
          <p:nvPr/>
        </p:nvSpPr>
        <p:spPr>
          <a:xfrm>
            <a:off x="734625" y="512600"/>
            <a:ext cx="6133199" cy="353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Adaptez votre analyse </a:t>
            </a:r>
            <a:r>
              <a:rPr lang="en" sz="1300">
                <a:solidFill>
                  <a:srgbClr val="999999"/>
                </a:solidFill>
                <a:latin typeface="Roboto"/>
                <a:ea typeface="Roboto"/>
                <a:cs typeface="Roboto"/>
                <a:sym typeface="Roboto"/>
              </a:rPr>
              <a:t>sur le </a:t>
            </a:r>
            <a:r>
              <a:rPr lang="en" sz="1300" b="0" i="0" u="none" strike="noStrike" cap="none">
                <a:solidFill>
                  <a:srgbClr val="999999"/>
                </a:solidFill>
                <a:latin typeface="Roboto"/>
                <a:ea typeface="Roboto"/>
                <a:cs typeface="Roboto"/>
                <a:sym typeface="Roboto"/>
              </a:rPr>
              <a:t>mobile afin de connaître les données nécessaires pour en retirer le maximum de bénéfices.</a:t>
            </a:r>
            <a:r>
              <a:rPr lang="en" sz="1300" b="0" i="0" u="none" strike="noStrike" cap="none">
                <a:solidFill>
                  <a:srgbClr val="000000"/>
                </a:solidFill>
                <a:latin typeface="Roboto"/>
                <a:ea typeface="Roboto"/>
                <a:cs typeface="Roboto"/>
                <a:sym typeface="Roboto"/>
              </a:rPr>
              <a:t>  </a:t>
            </a:r>
          </a:p>
        </p:txBody>
      </p:sp>
      <p:sp>
        <p:nvSpPr>
          <p:cNvPr id="244" name="Shape 244"/>
          <p:cNvSpPr txBox="1"/>
          <p:nvPr/>
        </p:nvSpPr>
        <p:spPr>
          <a:xfrm>
            <a:off x="4588472" y="2864175"/>
            <a:ext cx="518400" cy="188100"/>
          </a:xfrm>
          <a:prstGeom prst="rect">
            <a:avLst/>
          </a:prstGeom>
          <a:solidFill>
            <a:srgbClr val="FFFFFF"/>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9900"/>
              </a:buClr>
              <a:buSzPct val="25000"/>
              <a:buFont typeface="Roboto"/>
              <a:buNone/>
            </a:pPr>
            <a:r>
              <a:rPr lang="en" sz="800" b="0" i="0" u="none" strike="noStrike" cap="none">
                <a:solidFill>
                  <a:srgbClr val="FF9900"/>
                </a:solidFill>
                <a:latin typeface="Roboto"/>
                <a:ea typeface="Roboto"/>
                <a:cs typeface="Roboto"/>
                <a:sym typeface="Roboto"/>
              </a:rPr>
              <a:t>Appels</a:t>
            </a:r>
          </a:p>
        </p:txBody>
      </p:sp>
      <p:sp>
        <p:nvSpPr>
          <p:cNvPr id="245" name="Shape 245"/>
          <p:cNvSpPr txBox="1"/>
          <p:nvPr/>
        </p:nvSpPr>
        <p:spPr>
          <a:xfrm>
            <a:off x="4440700" y="3455475"/>
            <a:ext cx="1058099" cy="188100"/>
          </a:xfrm>
          <a:prstGeom prst="rect">
            <a:avLst/>
          </a:prstGeom>
          <a:solidFill>
            <a:srgbClr val="FFFFFF"/>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9900"/>
              </a:buClr>
              <a:buSzPct val="25000"/>
              <a:buFont typeface="Roboto"/>
              <a:buNone/>
            </a:pPr>
            <a:r>
              <a:rPr lang="en" sz="800" b="0" i="0" u="none" strike="noStrike" cap="none">
                <a:solidFill>
                  <a:srgbClr val="FF9900"/>
                </a:solidFill>
                <a:latin typeface="Roboto"/>
                <a:ea typeface="Roboto"/>
                <a:cs typeface="Roboto"/>
                <a:sym typeface="Roboto"/>
              </a:rPr>
              <a:t>Visites en magasin</a:t>
            </a:r>
          </a:p>
        </p:txBody>
      </p:sp>
      <p:sp>
        <p:nvSpPr>
          <p:cNvPr id="246" name="Shape 246"/>
          <p:cNvSpPr txBox="1"/>
          <p:nvPr/>
        </p:nvSpPr>
        <p:spPr>
          <a:xfrm>
            <a:off x="2453575" y="2371775"/>
            <a:ext cx="1699199" cy="188100"/>
          </a:xfrm>
          <a:prstGeom prst="rect">
            <a:avLst/>
          </a:prstGeom>
          <a:solidFill>
            <a:srgbClr val="FFFFFF"/>
          </a:solidFill>
          <a:ln w="9525" cap="flat" cmpd="sng">
            <a:solidFill>
              <a:srgbClr val="FF9900"/>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FF9900"/>
              </a:buClr>
              <a:buSzPct val="25000"/>
              <a:buFont typeface="Roboto"/>
              <a:buNone/>
            </a:pPr>
            <a:r>
              <a:rPr lang="en" sz="800" b="0" i="0" u="none" strike="noStrike" cap="none">
                <a:solidFill>
                  <a:srgbClr val="FF9900"/>
                </a:solidFill>
                <a:latin typeface="Roboto"/>
                <a:ea typeface="Roboto"/>
                <a:cs typeface="Roboto"/>
                <a:sym typeface="Roboto"/>
              </a:rPr>
              <a:t>Téléchargements</a:t>
            </a:r>
            <a:r>
              <a:rPr lang="en" sz="800">
                <a:solidFill>
                  <a:srgbClr val="FF9900"/>
                </a:solidFill>
                <a:latin typeface="Roboto"/>
                <a:ea typeface="Roboto"/>
                <a:cs typeface="Roboto"/>
                <a:sym typeface="Roboto"/>
              </a:rPr>
              <a:t> </a:t>
            </a:r>
            <a:r>
              <a:rPr lang="en" sz="800" b="0" i="0" u="none" strike="noStrike" cap="none">
                <a:solidFill>
                  <a:srgbClr val="FF9900"/>
                </a:solidFill>
                <a:latin typeface="Roboto"/>
                <a:ea typeface="Roboto"/>
                <a:cs typeface="Roboto"/>
                <a:sym typeface="Roboto"/>
              </a:rPr>
              <a:t>d'applic</a:t>
            </a:r>
            <a:r>
              <a:rPr lang="en" sz="900" b="0" i="0" u="none" strike="noStrike" cap="none">
                <a:solidFill>
                  <a:srgbClr val="FF9900"/>
                </a:solidFill>
                <a:latin typeface="Roboto"/>
                <a:ea typeface="Roboto"/>
                <a:cs typeface="Roboto"/>
                <a:sym typeface="Roboto"/>
              </a:rPr>
              <a:t>ations</a:t>
            </a:r>
          </a:p>
        </p:txBody>
      </p:sp>
      <p:sp>
        <p:nvSpPr>
          <p:cNvPr id="247" name="Shape 247"/>
          <p:cNvSpPr txBox="1"/>
          <p:nvPr/>
        </p:nvSpPr>
        <p:spPr>
          <a:xfrm>
            <a:off x="1965150" y="2922275"/>
            <a:ext cx="1266599" cy="188100"/>
          </a:xfrm>
          <a:prstGeom prst="rect">
            <a:avLst/>
          </a:prstGeom>
          <a:solidFill>
            <a:srgbClr val="FFFFFF"/>
          </a:solidFill>
          <a:ln w="9525" cap="flat" cmpd="sng">
            <a:solidFill>
              <a:srgbClr val="4690CD"/>
            </a:solidFill>
            <a:prstDash val="solid"/>
            <a:round/>
            <a:headEnd type="none" w="med" len="med"/>
            <a:tailEnd type="none" w="med" len="med"/>
          </a:ln>
        </p:spPr>
        <p:txBody>
          <a:bodyPr lIns="91425" tIns="91425" rIns="91425" bIns="91425" anchor="ctr" anchorCtr="0">
            <a:noAutofit/>
          </a:bodyPr>
          <a:lstStyle/>
          <a:p>
            <a:pPr marL="0" marR="0" lvl="0" indent="0" algn="ctr" rtl="0">
              <a:lnSpc>
                <a:spcPct val="100000"/>
              </a:lnSpc>
              <a:spcBef>
                <a:spcPts val="0"/>
              </a:spcBef>
              <a:spcAft>
                <a:spcPts val="0"/>
              </a:spcAft>
              <a:buClr>
                <a:srgbClr val="4690CD"/>
              </a:buClr>
              <a:buSzPct val="25000"/>
              <a:buFont typeface="Roboto"/>
              <a:buNone/>
            </a:pPr>
            <a:r>
              <a:rPr lang="en" sz="800" b="0" i="0" u="none" strike="noStrike" cap="none">
                <a:solidFill>
                  <a:srgbClr val="4690CD"/>
                </a:solidFill>
                <a:latin typeface="Roboto"/>
                <a:ea typeface="Roboto"/>
                <a:cs typeface="Roboto"/>
                <a:sym typeface="Roboto"/>
              </a:rPr>
              <a:t>Conversions sur mobile</a:t>
            </a:r>
          </a:p>
        </p:txBody>
      </p:sp>
      <p:pic>
        <p:nvPicPr>
          <p:cNvPr id="248" name="Shape 248"/>
          <p:cNvPicPr preferRelativeResize="0"/>
          <p:nvPr/>
        </p:nvPicPr>
        <p:blipFill rotWithShape="1">
          <a:blip r:embed="rId4">
            <a:alphaModFix/>
          </a:blip>
          <a:srcRect/>
          <a:stretch/>
        </p:blipFill>
        <p:spPr>
          <a:xfrm>
            <a:off x="7268125" y="252798"/>
            <a:ext cx="1433699" cy="1460399"/>
          </a:xfrm>
          <a:prstGeom prst="rect">
            <a:avLst/>
          </a:prstGeom>
          <a:noFill/>
          <a:ln>
            <a:noFill/>
          </a:ln>
        </p:spPr>
      </p:pic>
      <p:sp>
        <p:nvSpPr>
          <p:cNvPr id="249" name="Shape 249"/>
          <p:cNvSpPr/>
          <p:nvPr/>
        </p:nvSpPr>
        <p:spPr>
          <a:xfrm>
            <a:off x="849150" y="4976417"/>
            <a:ext cx="2043899" cy="167100"/>
          </a:xfrm>
          <a:prstGeom prst="rect">
            <a:avLst/>
          </a:prstGeom>
          <a:solidFill>
            <a:srgbClr val="FF99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Shape 254"/>
          <p:cNvSpPr txBox="1"/>
          <p:nvPr/>
        </p:nvSpPr>
        <p:spPr>
          <a:xfrm>
            <a:off x="849150" y="4625600"/>
            <a:ext cx="960599" cy="167100"/>
          </a:xfrm>
          <a:prstGeom prst="rect">
            <a:avLst/>
          </a:prstGeom>
          <a:solidFill>
            <a:srgbClr val="EFEFEF"/>
          </a:solidFill>
          <a:ln>
            <a:noFill/>
          </a:ln>
        </p:spPr>
        <p:txBody>
          <a:bodyPr lIns="91425" tIns="91425" rIns="91425" bIns="91425" anchor="ctr" anchorCtr="0">
            <a:noAutofit/>
          </a:bodyPr>
          <a:lstStyle/>
          <a:p>
            <a:pPr marL="0" marR="0" lvl="0" indent="0" algn="ctr" rtl="0">
              <a:lnSpc>
                <a:spcPct val="100000"/>
              </a:lnSpc>
              <a:spcBef>
                <a:spcPts val="0"/>
              </a:spcBef>
              <a:spcAft>
                <a:spcPts val="400"/>
              </a:spcAft>
              <a:buClr>
                <a:srgbClr val="666666"/>
              </a:buClr>
              <a:buSzPct val="25000"/>
              <a:buFont typeface="Roboto"/>
              <a:buNone/>
            </a:pPr>
            <a:r>
              <a:rPr lang="en" sz="800" b="0" i="1" u="none" strike="noStrike" cap="none">
                <a:solidFill>
                  <a:srgbClr val="666666"/>
                </a:solidFill>
                <a:latin typeface="Roboto"/>
                <a:ea typeface="Roboto"/>
                <a:cs typeface="Roboto"/>
                <a:sym typeface="Roboto"/>
              </a:rPr>
              <a:t>Recherche</a:t>
            </a:r>
            <a:r>
              <a:rPr lang="en" sz="800" b="0" i="0" u="none" strike="noStrike" cap="none">
                <a:solidFill>
                  <a:srgbClr val="000000"/>
                </a:solidFill>
                <a:latin typeface="Roboto"/>
                <a:ea typeface="Roboto"/>
                <a:cs typeface="Roboto"/>
                <a:sym typeface="Roboto"/>
              </a:rPr>
              <a:t> </a:t>
            </a:r>
            <a:r>
              <a:rPr lang="en" sz="1400" b="0" i="0" u="none" strike="noStrike" cap="none">
                <a:solidFill>
                  <a:srgbClr val="000000"/>
                </a:solidFill>
                <a:latin typeface="Arial"/>
                <a:ea typeface="Arial"/>
                <a:cs typeface="Arial"/>
                <a:sym typeface="Arial"/>
              </a:rPr>
              <a:t> </a:t>
            </a:r>
          </a:p>
        </p:txBody>
      </p:sp>
      <p:sp>
        <p:nvSpPr>
          <p:cNvPr id="255" name="Shape 255"/>
          <p:cNvSpPr txBox="1"/>
          <p:nvPr/>
        </p:nvSpPr>
        <p:spPr>
          <a:xfrm>
            <a:off x="734625" y="901533"/>
            <a:ext cx="5143799" cy="335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1300" b="1" i="0" u="none" strike="noStrike" cap="none">
                <a:solidFill>
                  <a:srgbClr val="666666"/>
                </a:solidFill>
                <a:latin typeface="Roboto"/>
                <a:ea typeface="Roboto"/>
                <a:cs typeface="Roboto"/>
                <a:sym typeface="Roboto"/>
              </a:rPr>
              <a:t>Le processus d'achat d'aujourd'hui</a:t>
            </a:r>
            <a:r>
              <a:rPr lang="en" sz="1300" b="0" i="0" u="none" strike="noStrike" cap="none">
                <a:solidFill>
                  <a:srgbClr val="000000"/>
                </a:solidFill>
                <a:latin typeface="Roboto"/>
                <a:ea typeface="Roboto"/>
                <a:cs typeface="Roboto"/>
                <a:sym typeface="Roboto"/>
              </a:rPr>
              <a:t> </a:t>
            </a:r>
          </a:p>
        </p:txBody>
      </p:sp>
      <p:sp>
        <p:nvSpPr>
          <p:cNvPr id="256" name="Shape 256"/>
          <p:cNvSpPr txBox="1"/>
          <p:nvPr/>
        </p:nvSpPr>
        <p:spPr>
          <a:xfrm>
            <a:off x="3804050" y="1825575"/>
            <a:ext cx="3063900" cy="2827500"/>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Lorsque vous adaptez vos analyses </a:t>
            </a:r>
            <a:r>
              <a:rPr lang="en" sz="800">
                <a:solidFill>
                  <a:srgbClr val="666666"/>
                </a:solidFill>
                <a:latin typeface="Roboto"/>
                <a:ea typeface="Roboto"/>
                <a:cs typeface="Roboto"/>
                <a:sym typeface="Roboto"/>
              </a:rPr>
              <a:t>sur le</a:t>
            </a:r>
            <a:r>
              <a:rPr lang="en" sz="800" b="0" i="0" u="none" strike="noStrike" cap="none">
                <a:solidFill>
                  <a:srgbClr val="666666"/>
                </a:solidFill>
                <a:latin typeface="Roboto"/>
                <a:ea typeface="Roboto"/>
                <a:cs typeface="Roboto"/>
                <a:sym typeface="Roboto"/>
              </a:rPr>
              <a:t> mobile, </a:t>
            </a:r>
            <a:br>
              <a:rPr lang="en" sz="800" b="0" i="0" u="none" strike="noStrike" cap="none">
                <a:solidFill>
                  <a:srgbClr val="666666"/>
                </a:solidFill>
                <a:latin typeface="Roboto"/>
                <a:ea typeface="Roboto"/>
                <a:cs typeface="Roboto"/>
                <a:sym typeface="Roboto"/>
              </a:rPr>
            </a:br>
            <a:r>
              <a:rPr lang="en" sz="800" b="0" i="0" u="none" strike="noStrike" cap="none">
                <a:solidFill>
                  <a:srgbClr val="666666"/>
                </a:solidFill>
                <a:latin typeface="Roboto"/>
                <a:ea typeface="Roboto"/>
                <a:cs typeface="Roboto"/>
                <a:sym typeface="Roboto"/>
              </a:rPr>
              <a:t>il est essentiel que vous vous interrogiez sur la valeur des appels, des téléchargements d'applications, des visites en magasin et des conversions multi-appareils pour votre entreprise. </a:t>
            </a:r>
          </a:p>
          <a:p>
            <a:pPr marL="0" marR="0" lvl="0" indent="0" algn="l" rtl="0">
              <a:lnSpc>
                <a:spcPct val="115000"/>
              </a:lnSpc>
              <a:spcBef>
                <a:spcPts val="0"/>
              </a:spcBef>
              <a:spcAft>
                <a:spcPts val="0"/>
              </a:spcAft>
              <a:buClr>
                <a:srgbClr val="000000"/>
              </a:buClr>
              <a:buFont typeface="Arial"/>
              <a:buNone/>
            </a:pPr>
            <a:endParaRPr sz="800" b="0" i="0" u="none" strike="noStrike" cap="none">
              <a:solidFill>
                <a:srgbClr val="666666"/>
              </a:solidFill>
              <a:latin typeface="Roboto"/>
              <a:ea typeface="Roboto"/>
              <a:cs typeface="Roboto"/>
              <a:sym typeface="Roboto"/>
            </a:endParaRPr>
          </a:p>
          <a:p>
            <a:pPr marL="457200" marR="0" lvl="0" indent="-285750" algn="l" rtl="0">
              <a:lnSpc>
                <a:spcPct val="115000"/>
              </a:lnSpc>
              <a:spcBef>
                <a:spcPts val="0"/>
              </a:spcBef>
              <a:spcAft>
                <a:spcPts val="0"/>
              </a:spcAft>
              <a:buClr>
                <a:srgbClr val="666666"/>
              </a:buClr>
              <a:buSzPct val="100000"/>
              <a:buFont typeface="Roboto"/>
              <a:buChar char="●"/>
            </a:pPr>
            <a:r>
              <a:rPr lang="en" sz="800" b="0" i="0" u="none" strike="noStrike" cap="none">
                <a:solidFill>
                  <a:srgbClr val="666666"/>
                </a:solidFill>
                <a:latin typeface="Roboto"/>
                <a:ea typeface="Roboto"/>
                <a:cs typeface="Roboto"/>
                <a:sym typeface="Roboto"/>
              </a:rPr>
              <a:t>Cette valeur évolue-t-elle ?</a:t>
            </a:r>
          </a:p>
          <a:p>
            <a:pPr marL="457200" marR="0" lvl="0" indent="-285750" algn="l" rtl="0">
              <a:lnSpc>
                <a:spcPct val="115000"/>
              </a:lnSpc>
              <a:spcBef>
                <a:spcPts val="0"/>
              </a:spcBef>
              <a:spcAft>
                <a:spcPts val="0"/>
              </a:spcAft>
              <a:buClr>
                <a:srgbClr val="666666"/>
              </a:buClr>
              <a:buSzPct val="100000"/>
              <a:buFont typeface="Roboto"/>
              <a:buChar char="●"/>
            </a:pPr>
            <a:r>
              <a:rPr lang="en" sz="800" b="0" i="0" u="none" strike="noStrike" cap="none">
                <a:solidFill>
                  <a:srgbClr val="666666"/>
                </a:solidFill>
                <a:latin typeface="Roboto"/>
                <a:ea typeface="Roboto"/>
                <a:cs typeface="Roboto"/>
                <a:sym typeface="Roboto"/>
              </a:rPr>
              <a:t>En retirez-vous les mêmes résultats ?</a:t>
            </a:r>
          </a:p>
          <a:p>
            <a:pPr marL="457200" marR="0" lvl="0" indent="-285750" algn="l" rtl="0">
              <a:lnSpc>
                <a:spcPct val="115000"/>
              </a:lnSpc>
              <a:spcBef>
                <a:spcPts val="0"/>
              </a:spcBef>
              <a:spcAft>
                <a:spcPts val="0"/>
              </a:spcAft>
              <a:buClr>
                <a:srgbClr val="666666"/>
              </a:buClr>
              <a:buSzPct val="100000"/>
              <a:buFont typeface="Roboto"/>
              <a:buChar char="●"/>
            </a:pPr>
            <a:r>
              <a:rPr lang="en" sz="800" b="0" i="0" u="none" strike="noStrike" cap="none">
                <a:solidFill>
                  <a:srgbClr val="666666"/>
                </a:solidFill>
                <a:latin typeface="Roboto"/>
                <a:ea typeface="Roboto"/>
                <a:cs typeface="Roboto"/>
                <a:sym typeface="Roboto"/>
              </a:rPr>
              <a:t>Quelles actions souhaitez-vous que </a:t>
            </a:r>
            <a:br>
              <a:rPr lang="en" sz="800" b="0" i="0" u="none" strike="noStrike" cap="none">
                <a:solidFill>
                  <a:srgbClr val="666666"/>
                </a:solidFill>
                <a:latin typeface="Roboto"/>
                <a:ea typeface="Roboto"/>
                <a:cs typeface="Roboto"/>
                <a:sym typeface="Roboto"/>
              </a:rPr>
            </a:br>
            <a:r>
              <a:rPr lang="en" sz="800" b="0" i="0" u="none" strike="noStrike" cap="none">
                <a:solidFill>
                  <a:srgbClr val="666666"/>
                </a:solidFill>
                <a:latin typeface="Roboto"/>
                <a:ea typeface="Roboto"/>
                <a:cs typeface="Roboto"/>
                <a:sym typeface="Roboto"/>
              </a:rPr>
              <a:t>vos clients effectuent sur les mobiles ? </a:t>
            </a:r>
          </a:p>
          <a:p>
            <a:pPr marL="0" marR="0" lvl="0" indent="0" algn="l" rtl="0">
              <a:lnSpc>
                <a:spcPct val="115000"/>
              </a:lnSpc>
              <a:spcBef>
                <a:spcPts val="0"/>
              </a:spcBef>
              <a:spcAft>
                <a:spcPts val="0"/>
              </a:spcAft>
              <a:buClr>
                <a:srgbClr val="000000"/>
              </a:buClr>
              <a:buFont typeface="Arial"/>
              <a:buNone/>
            </a:pPr>
            <a:endParaRPr sz="800" b="0" i="0" u="none" strike="noStrike" cap="none">
              <a:solidFill>
                <a:srgbClr val="666666"/>
              </a:solidFill>
              <a:latin typeface="Roboto"/>
              <a:ea typeface="Roboto"/>
              <a:cs typeface="Roboto"/>
              <a:sym typeface="Roboto"/>
            </a:endParaRPr>
          </a:p>
          <a:p>
            <a:pPr marL="0" marR="0" lvl="0" indent="0" algn="l" rtl="0">
              <a:lnSpc>
                <a:spcPct val="115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Utilisez les données générées par ces conversions </a:t>
            </a:r>
            <a:br>
              <a:rPr lang="en" sz="800" b="0" i="0" u="none" strike="noStrike" cap="none">
                <a:solidFill>
                  <a:srgbClr val="666666"/>
                </a:solidFill>
                <a:latin typeface="Roboto"/>
                <a:ea typeface="Roboto"/>
                <a:cs typeface="Roboto"/>
                <a:sym typeface="Roboto"/>
              </a:rPr>
            </a:br>
            <a:r>
              <a:rPr lang="en" sz="800" b="0" i="0" u="none" strike="noStrike" cap="none">
                <a:solidFill>
                  <a:srgbClr val="666666"/>
                </a:solidFill>
                <a:latin typeface="Roboto"/>
                <a:ea typeface="Roboto"/>
                <a:cs typeface="Roboto"/>
                <a:sym typeface="Roboto"/>
              </a:rPr>
              <a:t>pour ajuster vos enchères sur mobile et en retirer </a:t>
            </a:r>
            <a:br>
              <a:rPr lang="en" sz="800" b="0" i="0" u="none" strike="noStrike" cap="none">
                <a:solidFill>
                  <a:srgbClr val="666666"/>
                </a:solidFill>
                <a:latin typeface="Roboto"/>
                <a:ea typeface="Roboto"/>
                <a:cs typeface="Roboto"/>
                <a:sym typeface="Roboto"/>
              </a:rPr>
            </a:br>
            <a:r>
              <a:rPr lang="en" sz="800" b="0" i="0" u="none" strike="noStrike" cap="none">
                <a:solidFill>
                  <a:srgbClr val="666666"/>
                </a:solidFill>
                <a:latin typeface="Roboto"/>
                <a:ea typeface="Roboto"/>
                <a:cs typeface="Roboto"/>
                <a:sym typeface="Roboto"/>
              </a:rPr>
              <a:t>un maximum de bénéfices.</a:t>
            </a:r>
          </a:p>
        </p:txBody>
      </p:sp>
      <p:sp>
        <p:nvSpPr>
          <p:cNvPr id="257" name="Shape 257"/>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FF9900"/>
              </a:buClr>
              <a:buSzPct val="25000"/>
              <a:buFont typeface="Roboto"/>
              <a:buNone/>
            </a:pPr>
            <a:r>
              <a:rPr lang="en" sz="2300" b="1" i="0" u="none" strike="noStrike" cap="none">
                <a:solidFill>
                  <a:srgbClr val="FF9900"/>
                </a:solidFill>
                <a:latin typeface="Roboto"/>
                <a:ea typeface="Roboto"/>
                <a:cs typeface="Roboto"/>
                <a:sym typeface="Roboto"/>
              </a:rPr>
              <a:t>Évaluer l'efficacité réelle d</a:t>
            </a:r>
            <a:r>
              <a:rPr lang="en" sz="2300" b="1">
                <a:solidFill>
                  <a:srgbClr val="FF9900"/>
                </a:solidFill>
                <a:latin typeface="Roboto"/>
                <a:ea typeface="Roboto"/>
                <a:cs typeface="Roboto"/>
                <a:sym typeface="Roboto"/>
              </a:rPr>
              <a:t>u</a:t>
            </a:r>
            <a:r>
              <a:rPr lang="en" sz="2300" b="1" i="0" u="none" strike="noStrike" cap="none">
                <a:solidFill>
                  <a:srgbClr val="FF9900"/>
                </a:solidFill>
                <a:latin typeface="Roboto"/>
                <a:ea typeface="Roboto"/>
                <a:cs typeface="Roboto"/>
                <a:sym typeface="Roboto"/>
              </a:rPr>
              <a:t> mobile</a:t>
            </a:r>
          </a:p>
        </p:txBody>
      </p:sp>
      <p:sp>
        <p:nvSpPr>
          <p:cNvPr id="258" name="Shape 258"/>
          <p:cNvSpPr/>
          <p:nvPr/>
        </p:nvSpPr>
        <p:spPr>
          <a:xfrm>
            <a:off x="849150" y="4976417"/>
            <a:ext cx="2043899" cy="167100"/>
          </a:xfrm>
          <a:prstGeom prst="rect">
            <a:avLst/>
          </a:prstGeom>
          <a:solidFill>
            <a:srgbClr val="FF9900"/>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59" name="Shape 259"/>
          <p:cNvSpPr txBox="1"/>
          <p:nvPr/>
        </p:nvSpPr>
        <p:spPr>
          <a:xfrm>
            <a:off x="734625" y="512600"/>
            <a:ext cx="6133199" cy="3536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Adaptez votre analyse </a:t>
            </a:r>
            <a:r>
              <a:rPr lang="en" sz="1300">
                <a:solidFill>
                  <a:srgbClr val="999999"/>
                </a:solidFill>
                <a:latin typeface="Roboto"/>
                <a:ea typeface="Roboto"/>
                <a:cs typeface="Roboto"/>
                <a:sym typeface="Roboto"/>
              </a:rPr>
              <a:t>sur le</a:t>
            </a:r>
            <a:r>
              <a:rPr lang="en" sz="1300" b="0" i="0" u="none" strike="noStrike" cap="none">
                <a:solidFill>
                  <a:srgbClr val="999999"/>
                </a:solidFill>
                <a:latin typeface="Roboto"/>
                <a:ea typeface="Roboto"/>
                <a:cs typeface="Roboto"/>
                <a:sym typeface="Roboto"/>
              </a:rPr>
              <a:t> mobile afin de connaître les données nécessaires pour en retirer un maximum de bénéfices.</a:t>
            </a:r>
            <a:r>
              <a:rPr lang="en" sz="1300" b="0" i="0" u="none" strike="noStrike" cap="none">
                <a:solidFill>
                  <a:srgbClr val="000000"/>
                </a:solidFill>
                <a:latin typeface="Roboto"/>
                <a:ea typeface="Roboto"/>
                <a:cs typeface="Roboto"/>
                <a:sym typeface="Roboto"/>
              </a:rPr>
              <a:t>  </a:t>
            </a:r>
          </a:p>
        </p:txBody>
      </p:sp>
      <p:pic>
        <p:nvPicPr>
          <p:cNvPr id="260" name="Shape 260"/>
          <p:cNvPicPr preferRelativeResize="0"/>
          <p:nvPr/>
        </p:nvPicPr>
        <p:blipFill rotWithShape="1">
          <a:blip r:embed="rId3">
            <a:alphaModFix/>
          </a:blip>
          <a:srcRect/>
          <a:stretch/>
        </p:blipFill>
        <p:spPr>
          <a:xfrm>
            <a:off x="7268125" y="252798"/>
            <a:ext cx="1433699" cy="1460399"/>
          </a:xfrm>
          <a:prstGeom prst="rect">
            <a:avLst/>
          </a:prstGeom>
          <a:noFill/>
          <a:ln>
            <a:noFill/>
          </a:ln>
        </p:spPr>
      </p:pic>
      <p:sp>
        <p:nvSpPr>
          <p:cNvPr id="261" name="Shape 261"/>
          <p:cNvSpPr txBox="1"/>
          <p:nvPr/>
        </p:nvSpPr>
        <p:spPr>
          <a:xfrm>
            <a:off x="734625" y="1165225"/>
            <a:ext cx="5722800" cy="4044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Il ressemble plus au schéma d'un réseau aérien qu'à une ligne droite reliant la recherche à la conversion.</a:t>
            </a:r>
            <a:r>
              <a:rPr lang="en" sz="800" b="0" i="0" u="none" strike="noStrike" cap="none">
                <a:solidFill>
                  <a:srgbClr val="000000"/>
                </a:solidFill>
                <a:latin typeface="Roboto"/>
                <a:ea typeface="Roboto"/>
                <a:cs typeface="Roboto"/>
                <a:sym typeface="Roboto"/>
              </a:rPr>
              <a:t> </a:t>
            </a:r>
          </a:p>
        </p:txBody>
      </p:sp>
      <p:pic>
        <p:nvPicPr>
          <p:cNvPr id="262" name="Shape 262"/>
          <p:cNvPicPr preferRelativeResize="0"/>
          <p:nvPr/>
        </p:nvPicPr>
        <p:blipFill rotWithShape="1">
          <a:blip r:embed="rId4">
            <a:alphaModFix/>
          </a:blip>
          <a:srcRect/>
          <a:stretch/>
        </p:blipFill>
        <p:spPr>
          <a:xfrm>
            <a:off x="741349" y="1502336"/>
            <a:ext cx="2259599" cy="2907600"/>
          </a:xfrm>
          <a:prstGeom prst="rect">
            <a:avLst/>
          </a:prstGeom>
          <a:noFill/>
          <a:ln>
            <a:noFill/>
          </a:ln>
        </p:spPr>
      </p:pic>
      <p:sp>
        <p:nvSpPr>
          <p:cNvPr id="263" name="Shape 263"/>
          <p:cNvSpPr txBox="1"/>
          <p:nvPr/>
        </p:nvSpPr>
        <p:spPr>
          <a:xfrm>
            <a:off x="1932450" y="4625600"/>
            <a:ext cx="960599" cy="167100"/>
          </a:xfrm>
          <a:prstGeom prst="rect">
            <a:avLst/>
          </a:prstGeom>
          <a:solidFill>
            <a:srgbClr val="EFEFEF"/>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666666"/>
              </a:buClr>
              <a:buSzPct val="25000"/>
              <a:buFont typeface="Roboto"/>
              <a:buNone/>
            </a:pPr>
            <a:r>
              <a:rPr lang="en" sz="800" b="0" i="1" u="none" strike="noStrike" cap="none">
                <a:solidFill>
                  <a:srgbClr val="666666"/>
                </a:solidFill>
                <a:latin typeface="Roboto"/>
                <a:ea typeface="Roboto"/>
                <a:cs typeface="Roboto"/>
                <a:sym typeface="Roboto"/>
              </a:rPr>
              <a:t>Conversion</a:t>
            </a:r>
            <a:r>
              <a:rPr lang="en" sz="800" b="0" i="0" u="none" strike="noStrike" cap="none">
                <a:solidFill>
                  <a:srgbClr val="000000"/>
                </a:solidFill>
                <a:latin typeface="Roboto"/>
                <a:ea typeface="Roboto"/>
                <a:cs typeface="Roboto"/>
                <a:sym typeface="Roboto"/>
              </a:rPr>
              <a:t>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p:nvPr/>
        </p:nvSpPr>
        <p:spPr>
          <a:xfrm>
            <a:off x="4979050" y="1621100"/>
            <a:ext cx="1619099" cy="1712700"/>
          </a:xfrm>
          <a:prstGeom prst="rect">
            <a:avLst/>
          </a:prstGeom>
          <a:solidFill>
            <a:srgbClr val="F3F3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9" name="Shape 269"/>
          <p:cNvSpPr/>
          <p:nvPr/>
        </p:nvSpPr>
        <p:spPr>
          <a:xfrm>
            <a:off x="3281900" y="1621100"/>
            <a:ext cx="1619099" cy="1712700"/>
          </a:xfrm>
          <a:prstGeom prst="rect">
            <a:avLst/>
          </a:prstGeom>
          <a:solidFill>
            <a:srgbClr val="F3F3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0" name="Shape 270"/>
          <p:cNvSpPr/>
          <p:nvPr/>
        </p:nvSpPr>
        <p:spPr>
          <a:xfrm>
            <a:off x="825450" y="1621100"/>
            <a:ext cx="2378400" cy="1712700"/>
          </a:xfrm>
          <a:prstGeom prst="rect">
            <a:avLst/>
          </a:prstGeom>
          <a:solidFill>
            <a:srgbClr val="F3F3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71" name="Shape 271"/>
          <p:cNvSpPr txBox="1"/>
          <p:nvPr/>
        </p:nvSpPr>
        <p:spPr>
          <a:xfrm>
            <a:off x="734625" y="3466750"/>
            <a:ext cx="5493600" cy="5004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Les mobinautes veulent trouver facilement les informations dont ils ont besoin. Il peut s'agir d'un outil de localisation de magasins, d'un numéro de téléphone ou d'un mode d'achat. En optimisant l'utilisation de votre site, vous pouvez augmenter le nombre d'actions intéressantes que vos visiteurs effectuent.</a:t>
            </a:r>
            <a:r>
              <a:rPr lang="en" sz="800" b="0" i="0" u="none" strike="noStrike" cap="none">
                <a:solidFill>
                  <a:srgbClr val="000000"/>
                </a:solidFill>
                <a:latin typeface="Roboto"/>
                <a:ea typeface="Roboto"/>
                <a:cs typeface="Roboto"/>
                <a:sym typeface="Roboto"/>
              </a:rPr>
              <a:t> </a:t>
            </a:r>
          </a:p>
        </p:txBody>
      </p:sp>
      <p:pic>
        <p:nvPicPr>
          <p:cNvPr id="272" name="Shape 272"/>
          <p:cNvPicPr preferRelativeResize="0"/>
          <p:nvPr/>
        </p:nvPicPr>
        <p:blipFill rotWithShape="1">
          <a:blip r:embed="rId3">
            <a:alphaModFix/>
          </a:blip>
          <a:srcRect l="36229" r="35297"/>
          <a:stretch/>
        </p:blipFill>
        <p:spPr>
          <a:xfrm>
            <a:off x="5407825" y="1658750"/>
            <a:ext cx="716100" cy="1227899"/>
          </a:xfrm>
          <a:prstGeom prst="rect">
            <a:avLst/>
          </a:prstGeom>
          <a:noFill/>
          <a:ln>
            <a:noFill/>
          </a:ln>
        </p:spPr>
      </p:pic>
      <p:pic>
        <p:nvPicPr>
          <p:cNvPr id="273" name="Shape 273"/>
          <p:cNvPicPr preferRelativeResize="0"/>
          <p:nvPr/>
        </p:nvPicPr>
        <p:blipFill rotWithShape="1">
          <a:blip r:embed="rId4">
            <a:alphaModFix/>
          </a:blip>
          <a:srcRect b="48466"/>
          <a:stretch/>
        </p:blipFill>
        <p:spPr>
          <a:xfrm>
            <a:off x="3550258" y="1881311"/>
            <a:ext cx="1082399" cy="867600"/>
          </a:xfrm>
          <a:prstGeom prst="rect">
            <a:avLst/>
          </a:prstGeom>
          <a:noFill/>
          <a:ln>
            <a:noFill/>
          </a:ln>
        </p:spPr>
      </p:pic>
      <p:cxnSp>
        <p:nvCxnSpPr>
          <p:cNvPr id="274" name="Shape 274"/>
          <p:cNvCxnSpPr/>
          <p:nvPr/>
        </p:nvCxnSpPr>
        <p:spPr>
          <a:xfrm>
            <a:off x="3487300" y="2749050"/>
            <a:ext cx="1208700" cy="0"/>
          </a:xfrm>
          <a:prstGeom prst="straightConnector1">
            <a:avLst/>
          </a:prstGeom>
          <a:noFill/>
          <a:ln w="9525" cap="flat" cmpd="sng">
            <a:solidFill>
              <a:srgbClr val="434343"/>
            </a:solidFill>
            <a:prstDash val="solid"/>
            <a:round/>
            <a:headEnd type="none" w="med" len="med"/>
            <a:tailEnd type="none" w="med" len="med"/>
          </a:ln>
        </p:spPr>
      </p:cxnSp>
      <p:sp>
        <p:nvSpPr>
          <p:cNvPr id="275" name="Shape 275"/>
          <p:cNvSpPr txBox="1"/>
          <p:nvPr/>
        </p:nvSpPr>
        <p:spPr>
          <a:xfrm>
            <a:off x="4979050" y="2911500"/>
            <a:ext cx="1619099" cy="438600"/>
          </a:xfrm>
          <a:prstGeom prst="rect">
            <a:avLst/>
          </a:prstGeom>
          <a:solidFill>
            <a:srgbClr val="D9D9D9"/>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Optimiser le site mobile</a:t>
            </a:r>
          </a:p>
        </p:txBody>
      </p:sp>
      <p:sp>
        <p:nvSpPr>
          <p:cNvPr id="276" name="Shape 276"/>
          <p:cNvSpPr txBox="1"/>
          <p:nvPr/>
        </p:nvSpPr>
        <p:spPr>
          <a:xfrm>
            <a:off x="825375" y="2911500"/>
            <a:ext cx="2378400" cy="438600"/>
          </a:xfrm>
          <a:prstGeom prst="rect">
            <a:avLst/>
          </a:prstGeom>
          <a:solidFill>
            <a:srgbClr val="D9D9D9"/>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Utiliser des extensions d'annonces</a:t>
            </a:r>
          </a:p>
        </p:txBody>
      </p:sp>
      <p:sp>
        <p:nvSpPr>
          <p:cNvPr id="277" name="Shape 277"/>
          <p:cNvSpPr txBox="1"/>
          <p:nvPr/>
        </p:nvSpPr>
        <p:spPr>
          <a:xfrm>
            <a:off x="3281900" y="2911500"/>
            <a:ext cx="1619099" cy="438600"/>
          </a:xfrm>
          <a:prstGeom prst="rect">
            <a:avLst/>
          </a:prstGeom>
          <a:solidFill>
            <a:srgbClr val="D9D9D9"/>
          </a:solidFill>
          <a:ln>
            <a:noFill/>
          </a:ln>
        </p:spPr>
        <p:txBody>
          <a:bodyPr lIns="91425" tIns="91425" rIns="91425" bIns="91425" anchor="b" anchorCtr="0">
            <a:noAutofit/>
          </a:bodyPr>
          <a:lstStyle/>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Permettre aux </a:t>
            </a:r>
          </a:p>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clients d'appeler facilement</a:t>
            </a:r>
          </a:p>
        </p:txBody>
      </p:sp>
      <p:grpSp>
        <p:nvGrpSpPr>
          <p:cNvPr id="278" name="Shape 278"/>
          <p:cNvGrpSpPr/>
          <p:nvPr/>
        </p:nvGrpSpPr>
        <p:grpSpPr>
          <a:xfrm>
            <a:off x="995997" y="1874314"/>
            <a:ext cx="1979591" cy="867620"/>
            <a:chOff x="827207" y="2113681"/>
            <a:chExt cx="1979591" cy="699525"/>
          </a:xfrm>
        </p:grpSpPr>
        <p:grpSp>
          <p:nvGrpSpPr>
            <p:cNvPr id="279" name="Shape 279"/>
            <p:cNvGrpSpPr/>
            <p:nvPr/>
          </p:nvGrpSpPr>
          <p:grpSpPr>
            <a:xfrm>
              <a:off x="827207" y="2113681"/>
              <a:ext cx="1979591" cy="699525"/>
              <a:chOff x="4938900" y="3317100"/>
              <a:chExt cx="2059500" cy="932700"/>
            </a:xfrm>
          </p:grpSpPr>
          <p:sp>
            <p:nvSpPr>
              <p:cNvPr id="280" name="Shape 280"/>
              <p:cNvSpPr/>
              <p:nvPr/>
            </p:nvSpPr>
            <p:spPr>
              <a:xfrm>
                <a:off x="4939707" y="3317100"/>
                <a:ext cx="2057699" cy="932700"/>
              </a:xfrm>
              <a:prstGeom prst="rect">
                <a:avLst/>
              </a:prstGeom>
              <a:solidFill>
                <a:srgbClr val="FFFFFF"/>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1" name="Shape 281"/>
              <p:cNvSpPr/>
              <p:nvPr/>
            </p:nvSpPr>
            <p:spPr>
              <a:xfrm>
                <a:off x="6712442" y="3484714"/>
                <a:ext cx="187500" cy="129600"/>
              </a:xfrm>
              <a:prstGeom prst="rect">
                <a:avLst/>
              </a:prstGeom>
              <a:solidFill>
                <a:srgbClr val="3369E8"/>
              </a:solidFill>
              <a:ln w="19050" cap="flat" cmpd="sng">
                <a:solidFill>
                  <a:srgbClr val="3369E8"/>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282" name="Shape 282"/>
              <p:cNvGrpSpPr/>
              <p:nvPr/>
            </p:nvGrpSpPr>
            <p:grpSpPr>
              <a:xfrm>
                <a:off x="6740992" y="3503834"/>
                <a:ext cx="130661" cy="91147"/>
                <a:chOff x="4846750" y="3255900"/>
                <a:chExt cx="327637" cy="228612"/>
              </a:xfrm>
            </p:grpSpPr>
            <p:sp>
              <p:nvSpPr>
                <p:cNvPr id="283" name="Shape 283"/>
                <p:cNvSpPr/>
                <p:nvPr/>
              </p:nvSpPr>
              <p:spPr>
                <a:xfrm>
                  <a:off x="4846750" y="3255900"/>
                  <a:ext cx="189599" cy="189599"/>
                </a:xfrm>
                <a:prstGeom prst="ellipse">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4" name="Shape 284"/>
                <p:cNvSpPr/>
                <p:nvPr/>
              </p:nvSpPr>
              <p:spPr>
                <a:xfrm rot="1484714">
                  <a:off x="5012817" y="3412476"/>
                  <a:ext cx="160541" cy="40271"/>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285" name="Shape 285"/>
              <p:cNvSpPr/>
              <p:nvPr/>
            </p:nvSpPr>
            <p:spPr>
              <a:xfrm>
                <a:off x="5468371" y="3484025"/>
                <a:ext cx="1244100" cy="129600"/>
              </a:xfrm>
              <a:prstGeom prst="rect">
                <a:avLst/>
              </a:prstGeom>
              <a:solidFill>
                <a:srgbClr val="FFFFFF"/>
              </a:solidFill>
              <a:ln w="19050" cap="flat" cmpd="sng">
                <a:solidFill>
                  <a:srgbClr val="B7B7B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B7B7B7"/>
                  </a:buClr>
                  <a:buSzPct val="25000"/>
                  <a:buFont typeface="Arial"/>
                  <a:buNone/>
                </a:pPr>
                <a:r>
                  <a:rPr lang="en" sz="600" b="0" i="0" u="none" strike="noStrike" cap="none">
                    <a:solidFill>
                      <a:srgbClr val="B7B7B7"/>
                    </a:solidFill>
                    <a:latin typeface="Arial"/>
                    <a:ea typeface="Arial"/>
                    <a:cs typeface="Arial"/>
                    <a:sym typeface="Arial"/>
                  </a:rPr>
                  <a:t>Concessionnaire automobile</a:t>
                </a:r>
              </a:p>
            </p:txBody>
          </p:sp>
          <p:sp>
            <p:nvSpPr>
              <p:cNvPr id="286" name="Shape 286"/>
              <p:cNvSpPr/>
              <p:nvPr/>
            </p:nvSpPr>
            <p:spPr>
              <a:xfrm>
                <a:off x="6795292" y="3759871"/>
                <a:ext cx="49200" cy="49200"/>
              </a:xfrm>
              <a:prstGeom prst="ellipse">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87" name="Shape 287"/>
              <p:cNvSpPr/>
              <p:nvPr/>
            </p:nvSpPr>
            <p:spPr>
              <a:xfrm>
                <a:off x="6870078" y="3759871"/>
                <a:ext cx="49200" cy="49200"/>
              </a:xfrm>
              <a:prstGeom prst="ellipse">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288" name="Shape 288"/>
              <p:cNvPicPr preferRelativeResize="0"/>
              <p:nvPr/>
            </p:nvPicPr>
            <p:blipFill rotWithShape="1">
              <a:blip r:embed="rId5">
                <a:alphaModFix/>
              </a:blip>
              <a:srcRect/>
              <a:stretch/>
            </p:blipFill>
            <p:spPr>
              <a:xfrm>
                <a:off x="5001641" y="3472925"/>
                <a:ext cx="408899" cy="144900"/>
              </a:xfrm>
              <a:prstGeom prst="rect">
                <a:avLst/>
              </a:prstGeom>
              <a:noFill/>
              <a:ln>
                <a:noFill/>
              </a:ln>
            </p:spPr>
          </p:pic>
          <p:grpSp>
            <p:nvGrpSpPr>
              <p:cNvPr id="289" name="Shape 289"/>
              <p:cNvGrpSpPr/>
              <p:nvPr/>
            </p:nvGrpSpPr>
            <p:grpSpPr>
              <a:xfrm>
                <a:off x="6413137" y="3744338"/>
                <a:ext cx="453801" cy="190762"/>
                <a:chOff x="3890975" y="3686200"/>
                <a:chExt cx="838199" cy="352349"/>
              </a:xfrm>
            </p:grpSpPr>
            <p:sp>
              <p:nvSpPr>
                <p:cNvPr id="290" name="Shape 290"/>
                <p:cNvSpPr/>
                <p:nvPr/>
              </p:nvSpPr>
              <p:spPr>
                <a:xfrm>
                  <a:off x="3890975" y="3686200"/>
                  <a:ext cx="838199" cy="114300"/>
                </a:xfrm>
                <a:prstGeom prst="rect">
                  <a:avLst/>
                </a:prstGeom>
                <a:solidFill>
                  <a:srgbClr val="3369E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1" name="Shape 291"/>
                <p:cNvSpPr/>
                <p:nvPr/>
              </p:nvSpPr>
              <p:spPr>
                <a:xfrm>
                  <a:off x="3890975" y="3824325"/>
                  <a:ext cx="838199" cy="114300"/>
                </a:xfrm>
                <a:prstGeom prst="rect">
                  <a:avLst/>
                </a:prstGeom>
                <a:solidFill>
                  <a:srgbClr val="00992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2" name="Shape 292"/>
                <p:cNvSpPr/>
                <p:nvPr/>
              </p:nvSpPr>
              <p:spPr>
                <a:xfrm>
                  <a:off x="3890975" y="3971950"/>
                  <a:ext cx="838199" cy="66599"/>
                </a:xfrm>
                <a:prstGeom prst="rect">
                  <a:avLst/>
                </a:prstGeom>
                <a:solidFill>
                  <a:srgbClr val="B7B7B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293" name="Shape 293"/>
              <p:cNvGrpSpPr/>
              <p:nvPr/>
            </p:nvGrpSpPr>
            <p:grpSpPr>
              <a:xfrm>
                <a:off x="5111529" y="3744288"/>
                <a:ext cx="1208606" cy="458958"/>
                <a:chOff x="1224653" y="5231600"/>
                <a:chExt cx="2232371" cy="847724"/>
              </a:xfrm>
            </p:grpSpPr>
            <p:sp>
              <p:nvSpPr>
                <p:cNvPr id="294" name="Shape 294"/>
                <p:cNvSpPr/>
                <p:nvPr/>
              </p:nvSpPr>
              <p:spPr>
                <a:xfrm>
                  <a:off x="1235912" y="5231600"/>
                  <a:ext cx="2195400" cy="114300"/>
                </a:xfrm>
                <a:prstGeom prst="rect">
                  <a:avLst/>
                </a:prstGeom>
                <a:solidFill>
                  <a:srgbClr val="3369E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5" name="Shape 295"/>
                <p:cNvSpPr/>
                <p:nvPr/>
              </p:nvSpPr>
              <p:spPr>
                <a:xfrm>
                  <a:off x="1235912" y="5369725"/>
                  <a:ext cx="2195400" cy="114300"/>
                </a:xfrm>
                <a:prstGeom prst="rect">
                  <a:avLst/>
                </a:prstGeom>
                <a:solidFill>
                  <a:srgbClr val="00992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6" name="Shape 296"/>
                <p:cNvSpPr/>
                <p:nvPr/>
              </p:nvSpPr>
              <p:spPr>
                <a:xfrm>
                  <a:off x="1235913" y="5516550"/>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7" name="Shape 297"/>
                <p:cNvSpPr/>
                <p:nvPr/>
              </p:nvSpPr>
              <p:spPr>
                <a:xfrm>
                  <a:off x="2427189" y="5516537"/>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8" name="Shape 298"/>
                <p:cNvSpPr/>
                <p:nvPr/>
              </p:nvSpPr>
              <p:spPr>
                <a:xfrm>
                  <a:off x="1235913" y="5615662"/>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99" name="Shape 299"/>
                <p:cNvSpPr/>
                <p:nvPr/>
              </p:nvSpPr>
              <p:spPr>
                <a:xfrm>
                  <a:off x="2427189" y="5615650"/>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0" name="Shape 300"/>
                <p:cNvSpPr/>
                <p:nvPr/>
              </p:nvSpPr>
              <p:spPr>
                <a:xfrm>
                  <a:off x="1235924" y="5714800"/>
                  <a:ext cx="650999" cy="66599"/>
                </a:xfrm>
                <a:prstGeom prst="rect">
                  <a:avLst/>
                </a:prstGeom>
                <a:solidFill>
                  <a:srgbClr val="D0E0E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1" name="Shape 301"/>
                <p:cNvSpPr/>
                <p:nvPr/>
              </p:nvSpPr>
              <p:spPr>
                <a:xfrm>
                  <a:off x="2008169" y="5714800"/>
                  <a:ext cx="650999" cy="66599"/>
                </a:xfrm>
                <a:prstGeom prst="rect">
                  <a:avLst/>
                </a:prstGeom>
                <a:solidFill>
                  <a:srgbClr val="D0E0E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2" name="Shape 302"/>
                <p:cNvSpPr/>
                <p:nvPr/>
              </p:nvSpPr>
              <p:spPr>
                <a:xfrm>
                  <a:off x="2780416" y="5714800"/>
                  <a:ext cx="650999" cy="66599"/>
                </a:xfrm>
                <a:prstGeom prst="rect">
                  <a:avLst/>
                </a:prstGeom>
                <a:solidFill>
                  <a:srgbClr val="D0E0E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3" name="Shape 303"/>
                <p:cNvSpPr/>
                <p:nvPr/>
              </p:nvSpPr>
              <p:spPr>
                <a:xfrm>
                  <a:off x="1940950" y="5741500"/>
                  <a:ext cx="13199" cy="13199"/>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04" name="Shape 304"/>
                <p:cNvSpPr/>
                <p:nvPr/>
              </p:nvSpPr>
              <p:spPr>
                <a:xfrm>
                  <a:off x="2713200" y="5741500"/>
                  <a:ext cx="13199" cy="13199"/>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05" name="Shape 305"/>
                <p:cNvPicPr preferRelativeResize="0"/>
                <p:nvPr/>
              </p:nvPicPr>
              <p:blipFill rotWithShape="1">
                <a:blip r:embed="rId6">
                  <a:alphaModFix/>
                </a:blip>
                <a:srcRect l="73647" t="46792" r="2553" b="37224"/>
                <a:stretch/>
              </p:blipFill>
              <p:spPr>
                <a:xfrm>
                  <a:off x="2995325" y="5830025"/>
                  <a:ext cx="461699" cy="249299"/>
                </a:xfrm>
                <a:prstGeom prst="rect">
                  <a:avLst/>
                </a:prstGeom>
                <a:noFill/>
                <a:ln>
                  <a:noFill/>
                </a:ln>
              </p:spPr>
            </p:pic>
            <p:pic>
              <p:nvPicPr>
                <p:cNvPr id="306" name="Shape 306"/>
                <p:cNvPicPr preferRelativeResize="0"/>
                <p:nvPr/>
              </p:nvPicPr>
              <p:blipFill rotWithShape="1">
                <a:blip r:embed="rId7">
                  <a:alphaModFix/>
                </a:blip>
                <a:srcRect l="15745" t="38507" r="81436" b="57281"/>
                <a:stretch/>
              </p:blipFill>
              <p:spPr>
                <a:xfrm>
                  <a:off x="1224653" y="5829175"/>
                  <a:ext cx="173399" cy="181200"/>
                </a:xfrm>
                <a:prstGeom prst="rect">
                  <a:avLst/>
                </a:prstGeom>
                <a:noFill/>
                <a:ln>
                  <a:noFill/>
                </a:ln>
              </p:spPr>
            </p:pic>
            <p:sp>
              <p:nvSpPr>
                <p:cNvPr id="307" name="Shape 307"/>
                <p:cNvSpPr/>
                <p:nvPr/>
              </p:nvSpPr>
              <p:spPr>
                <a:xfrm>
                  <a:off x="1408275" y="5864075"/>
                  <a:ext cx="1532099" cy="128699"/>
                </a:xfrm>
                <a:prstGeom prst="rect">
                  <a:avLst/>
                </a:prstGeom>
                <a:solidFill>
                  <a:srgbClr val="4285F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308" name="Shape 308"/>
              <p:cNvSpPr/>
              <p:nvPr/>
            </p:nvSpPr>
            <p:spPr>
              <a:xfrm>
                <a:off x="4938900" y="3317100"/>
                <a:ext cx="2059500" cy="74700"/>
              </a:xfrm>
              <a:prstGeom prst="rect">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09" name="Shape 309"/>
            <p:cNvGrpSpPr/>
            <p:nvPr/>
          </p:nvGrpSpPr>
          <p:grpSpPr>
            <a:xfrm>
              <a:off x="871550" y="2220292"/>
              <a:ext cx="436200" cy="128250"/>
              <a:chOff x="3662975" y="3381825"/>
              <a:chExt cx="436200" cy="171000"/>
            </a:xfrm>
          </p:grpSpPr>
          <p:sp>
            <p:nvSpPr>
              <p:cNvPr id="310" name="Shape 310"/>
              <p:cNvSpPr/>
              <p:nvPr/>
            </p:nvSpPr>
            <p:spPr>
              <a:xfrm>
                <a:off x="3662975" y="3381825"/>
                <a:ext cx="436200" cy="171000"/>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11" name="Shape 311"/>
              <p:cNvPicPr preferRelativeResize="0"/>
              <p:nvPr/>
            </p:nvPicPr>
            <p:blipFill rotWithShape="1">
              <a:blip r:embed="rId8">
                <a:alphaModFix/>
              </a:blip>
              <a:srcRect/>
              <a:stretch/>
            </p:blipFill>
            <p:spPr>
              <a:xfrm>
                <a:off x="3685125" y="3402012"/>
                <a:ext cx="391800" cy="130499"/>
              </a:xfrm>
              <a:prstGeom prst="rect">
                <a:avLst/>
              </a:prstGeom>
              <a:noFill/>
              <a:ln>
                <a:noFill/>
              </a:ln>
            </p:spPr>
          </p:pic>
        </p:grpSp>
      </p:grpSp>
      <p:sp>
        <p:nvSpPr>
          <p:cNvPr id="312" name="Shape 312"/>
          <p:cNvSpPr/>
          <p:nvPr/>
        </p:nvSpPr>
        <p:spPr>
          <a:xfrm>
            <a:off x="3654575" y="2085261"/>
            <a:ext cx="212399" cy="66299"/>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13" name="Shape 313"/>
          <p:cNvPicPr preferRelativeResize="0"/>
          <p:nvPr/>
        </p:nvPicPr>
        <p:blipFill rotWithShape="1">
          <a:blip r:embed="rId8">
            <a:alphaModFix/>
          </a:blip>
          <a:srcRect/>
          <a:stretch/>
        </p:blipFill>
        <p:spPr>
          <a:xfrm>
            <a:off x="3677064" y="2090522"/>
            <a:ext cx="167399" cy="55800"/>
          </a:xfrm>
          <a:prstGeom prst="rect">
            <a:avLst/>
          </a:prstGeom>
          <a:noFill/>
          <a:ln>
            <a:noFill/>
          </a:ln>
        </p:spPr>
      </p:pic>
      <p:sp>
        <p:nvSpPr>
          <p:cNvPr id="314" name="Shape 314"/>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2300" b="1" i="0" u="none" strike="noStrike" cap="none">
                <a:solidFill>
                  <a:srgbClr val="4690CD"/>
                </a:solidFill>
                <a:latin typeface="Roboto"/>
                <a:ea typeface="Roboto"/>
                <a:cs typeface="Roboto"/>
                <a:sym typeface="Roboto"/>
              </a:rPr>
              <a:t>Améliorer l'expérience utilisateur sur mobile</a:t>
            </a:r>
          </a:p>
        </p:txBody>
      </p:sp>
      <p:sp>
        <p:nvSpPr>
          <p:cNvPr id="315" name="Shape 315"/>
          <p:cNvSpPr txBox="1"/>
          <p:nvPr/>
        </p:nvSpPr>
        <p:spPr>
          <a:xfrm>
            <a:off x="734625" y="512600"/>
            <a:ext cx="6132900" cy="6410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Les clients d'aujourd'hui sont connectés en permanence via leurs mobiles. Il est donc primordial de simplifier les recherches d'informations et les interactions avec votre site sur ce type d'appareil.</a:t>
            </a:r>
            <a:r>
              <a:rPr lang="en" sz="1300" b="0" i="0" u="none" strike="noStrike" cap="none">
                <a:solidFill>
                  <a:srgbClr val="000000"/>
                </a:solidFill>
                <a:latin typeface="Roboto"/>
                <a:ea typeface="Roboto"/>
                <a:cs typeface="Roboto"/>
                <a:sym typeface="Roboto"/>
              </a:rPr>
              <a:t>  </a:t>
            </a:r>
          </a:p>
        </p:txBody>
      </p:sp>
      <p:pic>
        <p:nvPicPr>
          <p:cNvPr id="316" name="Shape 316"/>
          <p:cNvPicPr preferRelativeResize="0"/>
          <p:nvPr/>
        </p:nvPicPr>
        <p:blipFill rotWithShape="1">
          <a:blip r:embed="rId9">
            <a:alphaModFix/>
          </a:blip>
          <a:srcRect/>
          <a:stretch/>
        </p:blipFill>
        <p:spPr>
          <a:xfrm>
            <a:off x="7268125" y="252798"/>
            <a:ext cx="1433699" cy="1460399"/>
          </a:xfrm>
          <a:prstGeom prst="rect">
            <a:avLst/>
          </a:prstGeom>
          <a:noFill/>
          <a:ln>
            <a:noFill/>
          </a:ln>
        </p:spPr>
      </p:pic>
      <p:sp>
        <p:nvSpPr>
          <p:cNvPr id="317" name="Shape 317"/>
          <p:cNvSpPr/>
          <p:nvPr/>
        </p:nvSpPr>
        <p:spPr>
          <a:xfrm>
            <a:off x="849150" y="4976417"/>
            <a:ext cx="2043899" cy="167100"/>
          </a:xfrm>
          <a:prstGeom prst="rect">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p:nvPr/>
        </p:nvSpPr>
        <p:spPr>
          <a:xfrm>
            <a:off x="5928250" y="1468700"/>
            <a:ext cx="2154300" cy="1712700"/>
          </a:xfrm>
          <a:prstGeom prst="rect">
            <a:avLst/>
          </a:prstGeom>
          <a:solidFill>
            <a:srgbClr val="F3F3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23" name="Shape 323"/>
          <p:cNvPicPr preferRelativeResize="0"/>
          <p:nvPr/>
        </p:nvPicPr>
        <p:blipFill rotWithShape="1">
          <a:blip r:embed="rId3">
            <a:alphaModFix/>
          </a:blip>
          <a:srcRect l="16718" t="18575" r="63549" b="17194"/>
          <a:stretch/>
        </p:blipFill>
        <p:spPr>
          <a:xfrm>
            <a:off x="6707025" y="1520575"/>
            <a:ext cx="582899" cy="1184099"/>
          </a:xfrm>
          <a:prstGeom prst="rect">
            <a:avLst/>
          </a:prstGeom>
          <a:noFill/>
          <a:ln>
            <a:noFill/>
          </a:ln>
        </p:spPr>
      </p:pic>
      <p:sp>
        <p:nvSpPr>
          <p:cNvPr id="324" name="Shape 324"/>
          <p:cNvSpPr txBox="1"/>
          <p:nvPr/>
        </p:nvSpPr>
        <p:spPr>
          <a:xfrm>
            <a:off x="509075" y="4679607"/>
            <a:ext cx="4682100" cy="399900"/>
          </a:xfrm>
          <a:prstGeom prst="rect">
            <a:avLst/>
          </a:prstGeom>
          <a:noFill/>
          <a:ln>
            <a:noFill/>
          </a:ln>
        </p:spPr>
        <p:txBody>
          <a:bodyPr lIns="91425" tIns="91425" rIns="91425" bIns="91425" anchor="ctr" anchorCtr="0">
            <a:noAutofit/>
          </a:bodyPr>
          <a:lstStyle/>
          <a:p>
            <a:pPr marL="228600" marR="0" lvl="0" indent="-69850" algn="l" rtl="0">
              <a:lnSpc>
                <a:spcPct val="100000"/>
              </a:lnSpc>
              <a:spcBef>
                <a:spcPts val="0"/>
              </a:spcBef>
              <a:spcAft>
                <a:spcPts val="0"/>
              </a:spcAft>
              <a:buClr>
                <a:srgbClr val="000000"/>
              </a:buClr>
              <a:buSzPct val="137500"/>
              <a:buFont typeface="Arial"/>
              <a:buNone/>
            </a:pPr>
            <a:r>
              <a:rPr lang="en" sz="800">
                <a:solidFill>
                  <a:srgbClr val="999999"/>
                </a:solidFill>
                <a:latin typeface="Roboto"/>
                <a:ea typeface="Roboto"/>
                <a:cs typeface="Roboto"/>
                <a:sym typeface="Roboto"/>
              </a:rPr>
              <a:t>*</a:t>
            </a:r>
            <a:r>
              <a:rPr lang="en" sz="700">
                <a:solidFill>
                  <a:srgbClr val="999999"/>
                </a:solidFill>
                <a:latin typeface="Roboto"/>
                <a:ea typeface="Roboto"/>
                <a:cs typeface="Roboto"/>
                <a:sym typeface="Roboto"/>
              </a:rPr>
              <a:t> Cette donnée varie en fonction du client, du type d'entreprise et du type d'extension, </a:t>
            </a:r>
            <a:br>
              <a:rPr lang="en" sz="700">
                <a:solidFill>
                  <a:srgbClr val="999999"/>
                </a:solidFill>
                <a:latin typeface="Roboto"/>
                <a:ea typeface="Roboto"/>
                <a:cs typeface="Roboto"/>
                <a:sym typeface="Roboto"/>
              </a:rPr>
            </a:br>
            <a:r>
              <a:rPr lang="en" sz="700">
                <a:solidFill>
                  <a:srgbClr val="999999"/>
                </a:solidFill>
                <a:latin typeface="Roboto"/>
                <a:ea typeface="Roboto"/>
                <a:cs typeface="Roboto"/>
                <a:sym typeface="Roboto"/>
              </a:rPr>
              <a:t>   entres autres facteurs. Google ne peut donc garantir aucune augmentation. </a:t>
            </a:r>
          </a:p>
          <a:p>
            <a:pPr marL="228600" marR="0" lvl="0" indent="-69850" algn="l" rtl="0">
              <a:lnSpc>
                <a:spcPct val="100000"/>
              </a:lnSpc>
              <a:spcBef>
                <a:spcPts val="0"/>
              </a:spcBef>
              <a:spcAft>
                <a:spcPts val="0"/>
              </a:spcAft>
              <a:buClr>
                <a:srgbClr val="000000"/>
              </a:buClr>
              <a:buFont typeface="Arial"/>
              <a:buNone/>
            </a:pPr>
            <a:endParaRPr sz="800">
              <a:solidFill>
                <a:srgbClr val="999999"/>
              </a:solidFill>
              <a:latin typeface="Roboto"/>
              <a:ea typeface="Roboto"/>
              <a:cs typeface="Roboto"/>
              <a:sym typeface="Roboto"/>
            </a:endParaRPr>
          </a:p>
          <a:p>
            <a:pPr marL="228600" marR="0" lvl="0" indent="0" algn="l" rtl="0">
              <a:lnSpc>
                <a:spcPct val="100000"/>
              </a:lnSpc>
              <a:spcBef>
                <a:spcPts val="0"/>
              </a:spcBef>
              <a:spcAft>
                <a:spcPts val="0"/>
              </a:spcAft>
              <a:buClr>
                <a:srgbClr val="999999"/>
              </a:buClr>
              <a:buFont typeface="Roboto"/>
              <a:buNone/>
            </a:pPr>
            <a:endParaRPr sz="800">
              <a:solidFill>
                <a:srgbClr val="999999"/>
              </a:solidFill>
              <a:latin typeface="Roboto"/>
              <a:ea typeface="Roboto"/>
              <a:cs typeface="Roboto"/>
              <a:sym typeface="Roboto"/>
            </a:endParaRPr>
          </a:p>
        </p:txBody>
      </p:sp>
      <p:sp>
        <p:nvSpPr>
          <p:cNvPr id="325" name="Shape 325"/>
          <p:cNvSpPr txBox="1"/>
          <p:nvPr/>
        </p:nvSpPr>
        <p:spPr>
          <a:xfrm>
            <a:off x="4800450" y="4498286"/>
            <a:ext cx="3508199" cy="399900"/>
          </a:xfrm>
          <a:prstGeom prst="rect">
            <a:avLst/>
          </a:prstGeom>
          <a:noFill/>
          <a:ln>
            <a:noFill/>
          </a:ln>
        </p:spPr>
        <p:txBody>
          <a:bodyPr lIns="91425" tIns="91425" rIns="91425" bIns="91425" anchor="ctr" anchorCtr="0">
            <a:noAutofit/>
          </a:bodyPr>
          <a:lstStyle/>
          <a:p>
            <a:pPr marL="457200" marR="0" lvl="0" indent="-228600" algn="l" rtl="0">
              <a:lnSpc>
                <a:spcPct val="100000"/>
              </a:lnSpc>
              <a:spcBef>
                <a:spcPts val="0"/>
              </a:spcBef>
              <a:spcAft>
                <a:spcPts val="0"/>
              </a:spcAft>
              <a:buClr>
                <a:srgbClr val="999999"/>
              </a:buClr>
              <a:buSzPct val="25000"/>
              <a:buFont typeface="Roboto"/>
              <a:buNone/>
            </a:pPr>
            <a:r>
              <a:rPr lang="en" sz="700" b="0" i="0" u="none" strike="noStrike" cap="none">
                <a:solidFill>
                  <a:srgbClr val="999999"/>
                </a:solidFill>
                <a:latin typeface="Roboto"/>
                <a:ea typeface="Roboto"/>
                <a:cs typeface="Roboto"/>
                <a:sym typeface="Roboto"/>
              </a:rPr>
              <a:t>** ThinkWithGoogle</a:t>
            </a:r>
            <a:r>
              <a:rPr lang="en" sz="700">
                <a:solidFill>
                  <a:srgbClr val="999999"/>
                </a:solidFill>
                <a:latin typeface="Roboto"/>
                <a:ea typeface="Roboto"/>
                <a:cs typeface="Roboto"/>
                <a:sym typeface="Roboto"/>
              </a:rPr>
              <a:t> </a:t>
            </a:r>
            <a:r>
              <a:rPr lang="en" sz="700">
                <a:solidFill>
                  <a:srgbClr val="4690CD"/>
                </a:solidFill>
                <a:latin typeface="Roboto"/>
                <a:ea typeface="Roboto"/>
                <a:cs typeface="Roboto"/>
                <a:sym typeface="Roboto"/>
                <a:hlinkClick r:id="rId4"/>
              </a:rPr>
              <a:t>Étude sur les mobiles</a:t>
            </a:r>
          </a:p>
        </p:txBody>
      </p:sp>
      <p:sp>
        <p:nvSpPr>
          <p:cNvPr id="326" name="Shape 326"/>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4690CD"/>
              </a:buClr>
              <a:buSzPct val="25000"/>
              <a:buFont typeface="Roboto"/>
              <a:buNone/>
            </a:pPr>
            <a:r>
              <a:rPr lang="en" sz="2300" b="1" i="0" u="none" strike="noStrike" cap="none">
                <a:solidFill>
                  <a:srgbClr val="4690CD"/>
                </a:solidFill>
                <a:latin typeface="Roboto"/>
                <a:ea typeface="Roboto"/>
                <a:cs typeface="Roboto"/>
                <a:sym typeface="Roboto"/>
              </a:rPr>
              <a:t>Améliorer l'expérience utilisateur sur mobile</a:t>
            </a:r>
          </a:p>
        </p:txBody>
      </p:sp>
      <p:sp>
        <p:nvSpPr>
          <p:cNvPr id="327" name="Shape 327"/>
          <p:cNvSpPr txBox="1"/>
          <p:nvPr/>
        </p:nvSpPr>
        <p:spPr>
          <a:xfrm>
            <a:off x="734625" y="512600"/>
            <a:ext cx="6555300" cy="10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L'optimisation de votre site mobile peut avoir un impact considérable sur votre réussite. En fournissant davantage d'informations, vous permettez à vos clients d'entrer facilement en contact avec vous. Utilisez ces ressources pour optimiser l'expérience des mobinautes sur votre site mobile.</a:t>
            </a:r>
            <a:r>
              <a:rPr lang="en" sz="1300" b="0" i="0" u="none" strike="noStrike" cap="none">
                <a:solidFill>
                  <a:srgbClr val="000000"/>
                </a:solidFill>
                <a:latin typeface="Roboto"/>
                <a:ea typeface="Roboto"/>
                <a:cs typeface="Roboto"/>
                <a:sym typeface="Roboto"/>
              </a:rPr>
              <a:t> </a:t>
            </a:r>
            <a:r>
              <a:rPr lang="en" sz="1400" b="0" i="0" u="none" strike="noStrike" cap="none">
                <a:solidFill>
                  <a:srgbClr val="000000"/>
                </a:solidFill>
                <a:latin typeface="Arial"/>
                <a:ea typeface="Arial"/>
                <a:cs typeface="Arial"/>
                <a:sym typeface="Arial"/>
              </a:rPr>
              <a:t> </a:t>
            </a:r>
          </a:p>
        </p:txBody>
      </p:sp>
      <p:sp>
        <p:nvSpPr>
          <p:cNvPr id="328" name="Shape 328"/>
          <p:cNvSpPr/>
          <p:nvPr/>
        </p:nvSpPr>
        <p:spPr>
          <a:xfrm>
            <a:off x="3281900" y="1468700"/>
            <a:ext cx="2568300" cy="1712700"/>
          </a:xfrm>
          <a:prstGeom prst="rect">
            <a:avLst/>
          </a:prstGeom>
          <a:solidFill>
            <a:srgbClr val="F3F3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29" name="Shape 329"/>
          <p:cNvSpPr/>
          <p:nvPr/>
        </p:nvSpPr>
        <p:spPr>
          <a:xfrm>
            <a:off x="825450" y="1468700"/>
            <a:ext cx="2378400" cy="1712700"/>
          </a:xfrm>
          <a:prstGeom prst="rect">
            <a:avLst/>
          </a:prstGeom>
          <a:solidFill>
            <a:srgbClr val="F3F3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30" name="Shape 330"/>
          <p:cNvPicPr preferRelativeResize="0"/>
          <p:nvPr/>
        </p:nvPicPr>
        <p:blipFill rotWithShape="1">
          <a:blip r:embed="rId5">
            <a:alphaModFix/>
          </a:blip>
          <a:srcRect b="48466"/>
          <a:stretch/>
        </p:blipFill>
        <p:spPr>
          <a:xfrm>
            <a:off x="3931258" y="1728911"/>
            <a:ext cx="1082399" cy="867600"/>
          </a:xfrm>
          <a:prstGeom prst="rect">
            <a:avLst/>
          </a:prstGeom>
          <a:noFill/>
          <a:ln>
            <a:noFill/>
          </a:ln>
        </p:spPr>
      </p:pic>
      <p:cxnSp>
        <p:nvCxnSpPr>
          <p:cNvPr id="331" name="Shape 331"/>
          <p:cNvCxnSpPr/>
          <p:nvPr/>
        </p:nvCxnSpPr>
        <p:spPr>
          <a:xfrm>
            <a:off x="3868300" y="2596650"/>
            <a:ext cx="1208700" cy="0"/>
          </a:xfrm>
          <a:prstGeom prst="straightConnector1">
            <a:avLst/>
          </a:prstGeom>
          <a:noFill/>
          <a:ln w="9525" cap="flat" cmpd="sng">
            <a:solidFill>
              <a:srgbClr val="434343"/>
            </a:solidFill>
            <a:prstDash val="solid"/>
            <a:round/>
            <a:headEnd type="none" w="med" len="med"/>
            <a:tailEnd type="none" w="med" len="med"/>
          </a:ln>
        </p:spPr>
      </p:cxnSp>
      <p:sp>
        <p:nvSpPr>
          <p:cNvPr id="332" name="Shape 332"/>
          <p:cNvSpPr txBox="1"/>
          <p:nvPr/>
        </p:nvSpPr>
        <p:spPr>
          <a:xfrm>
            <a:off x="5928250" y="2759100"/>
            <a:ext cx="2154300" cy="438600"/>
          </a:xfrm>
          <a:prstGeom prst="rect">
            <a:avLst/>
          </a:prstGeom>
          <a:solidFill>
            <a:srgbClr val="D9D9D9"/>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25 principes de conception</a:t>
            </a:r>
          </a:p>
        </p:txBody>
      </p:sp>
      <p:sp>
        <p:nvSpPr>
          <p:cNvPr id="333" name="Shape 333"/>
          <p:cNvSpPr txBox="1"/>
          <p:nvPr/>
        </p:nvSpPr>
        <p:spPr>
          <a:xfrm>
            <a:off x="825375" y="2759100"/>
            <a:ext cx="2378400" cy="438600"/>
          </a:xfrm>
          <a:prstGeom prst="rect">
            <a:avLst/>
          </a:prstGeom>
          <a:solidFill>
            <a:srgbClr val="D9D9D9"/>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Extensions d'annonces</a:t>
            </a:r>
          </a:p>
        </p:txBody>
      </p:sp>
      <p:sp>
        <p:nvSpPr>
          <p:cNvPr id="334" name="Shape 334"/>
          <p:cNvSpPr txBox="1"/>
          <p:nvPr/>
        </p:nvSpPr>
        <p:spPr>
          <a:xfrm>
            <a:off x="3281900" y="2759100"/>
            <a:ext cx="2568300" cy="438600"/>
          </a:xfrm>
          <a:prstGeom prst="rect">
            <a:avLst/>
          </a:prstGeom>
          <a:solidFill>
            <a:srgbClr val="D9D9D9"/>
          </a:solid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Roboto"/>
              <a:buNone/>
            </a:pPr>
            <a:r>
              <a:rPr lang="en" sz="800" b="1" i="0" u="none" strike="noStrike" cap="none">
                <a:solidFill>
                  <a:srgbClr val="434343"/>
                </a:solidFill>
                <a:latin typeface="Roboto"/>
                <a:ea typeface="Roboto"/>
                <a:cs typeface="Roboto"/>
                <a:sym typeface="Roboto"/>
              </a:rPr>
              <a:t>Solutions d'appel</a:t>
            </a:r>
          </a:p>
        </p:txBody>
      </p:sp>
      <p:grpSp>
        <p:nvGrpSpPr>
          <p:cNvPr id="335" name="Shape 335"/>
          <p:cNvGrpSpPr/>
          <p:nvPr/>
        </p:nvGrpSpPr>
        <p:grpSpPr>
          <a:xfrm>
            <a:off x="995997" y="1723498"/>
            <a:ext cx="1979591" cy="867620"/>
            <a:chOff x="827207" y="2113681"/>
            <a:chExt cx="1979591" cy="699525"/>
          </a:xfrm>
        </p:grpSpPr>
        <p:grpSp>
          <p:nvGrpSpPr>
            <p:cNvPr id="336" name="Shape 336"/>
            <p:cNvGrpSpPr/>
            <p:nvPr/>
          </p:nvGrpSpPr>
          <p:grpSpPr>
            <a:xfrm>
              <a:off x="827207" y="2113681"/>
              <a:ext cx="1979591" cy="699525"/>
              <a:chOff x="4938900" y="3317100"/>
              <a:chExt cx="2059500" cy="932700"/>
            </a:xfrm>
          </p:grpSpPr>
          <p:sp>
            <p:nvSpPr>
              <p:cNvPr id="337" name="Shape 337"/>
              <p:cNvSpPr/>
              <p:nvPr/>
            </p:nvSpPr>
            <p:spPr>
              <a:xfrm>
                <a:off x="4939707" y="3317100"/>
                <a:ext cx="2057699" cy="932700"/>
              </a:xfrm>
              <a:prstGeom prst="rect">
                <a:avLst/>
              </a:prstGeom>
              <a:solidFill>
                <a:srgbClr val="FFFFFF"/>
              </a:solidFill>
              <a:ln w="9525" cap="flat" cmpd="sng">
                <a:solidFill>
                  <a:srgbClr val="B7B7B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38" name="Shape 338"/>
              <p:cNvSpPr/>
              <p:nvPr/>
            </p:nvSpPr>
            <p:spPr>
              <a:xfrm>
                <a:off x="6712442" y="3484714"/>
                <a:ext cx="187500" cy="129600"/>
              </a:xfrm>
              <a:prstGeom prst="rect">
                <a:avLst/>
              </a:prstGeom>
              <a:solidFill>
                <a:srgbClr val="3369E8"/>
              </a:solidFill>
              <a:ln w="19050" cap="flat" cmpd="sng">
                <a:solidFill>
                  <a:srgbClr val="3369E8"/>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nvGrpSpPr>
              <p:cNvPr id="339" name="Shape 339"/>
              <p:cNvGrpSpPr/>
              <p:nvPr/>
            </p:nvGrpSpPr>
            <p:grpSpPr>
              <a:xfrm>
                <a:off x="6740992" y="3503834"/>
                <a:ext cx="130661" cy="91147"/>
                <a:chOff x="4846750" y="3255900"/>
                <a:chExt cx="327637" cy="228612"/>
              </a:xfrm>
            </p:grpSpPr>
            <p:sp>
              <p:nvSpPr>
                <p:cNvPr id="340" name="Shape 340"/>
                <p:cNvSpPr/>
                <p:nvPr/>
              </p:nvSpPr>
              <p:spPr>
                <a:xfrm>
                  <a:off x="4846750" y="3255900"/>
                  <a:ext cx="189599" cy="189599"/>
                </a:xfrm>
                <a:prstGeom prst="ellipse">
                  <a:avLst/>
                </a:prstGeom>
                <a:noFill/>
                <a:ln w="19050" cap="flat" cmpd="sng">
                  <a:solidFill>
                    <a:srgbClr val="FFFFFF"/>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1" name="Shape 341"/>
                <p:cNvSpPr/>
                <p:nvPr/>
              </p:nvSpPr>
              <p:spPr>
                <a:xfrm rot="1484714">
                  <a:off x="5012817" y="3412476"/>
                  <a:ext cx="160541" cy="40271"/>
                </a:xfrm>
                <a:prstGeom prst="rect">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342" name="Shape 342"/>
              <p:cNvSpPr/>
              <p:nvPr/>
            </p:nvSpPr>
            <p:spPr>
              <a:xfrm>
                <a:off x="5468371" y="3484025"/>
                <a:ext cx="1244100" cy="129600"/>
              </a:xfrm>
              <a:prstGeom prst="rect">
                <a:avLst/>
              </a:prstGeom>
              <a:solidFill>
                <a:srgbClr val="FFFFFF"/>
              </a:solidFill>
              <a:ln w="19050" cap="flat" cmpd="sng">
                <a:solidFill>
                  <a:srgbClr val="B7B7B7"/>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B7B7B7"/>
                  </a:buClr>
                  <a:buSzPct val="25000"/>
                  <a:buFont typeface="Arial"/>
                  <a:buNone/>
                </a:pPr>
                <a:r>
                  <a:rPr lang="en" sz="600" b="0" i="0" u="none" strike="noStrike" cap="none">
                    <a:solidFill>
                      <a:srgbClr val="B7B7B7"/>
                    </a:solidFill>
                    <a:latin typeface="Arial"/>
                    <a:ea typeface="Arial"/>
                    <a:cs typeface="Arial"/>
                    <a:sym typeface="Arial"/>
                  </a:rPr>
                  <a:t>Concessionnaire automobile</a:t>
                </a:r>
              </a:p>
            </p:txBody>
          </p:sp>
          <p:sp>
            <p:nvSpPr>
              <p:cNvPr id="343" name="Shape 343"/>
              <p:cNvSpPr/>
              <p:nvPr/>
            </p:nvSpPr>
            <p:spPr>
              <a:xfrm>
                <a:off x="6795292" y="3759871"/>
                <a:ext cx="49200" cy="49200"/>
              </a:xfrm>
              <a:prstGeom prst="ellipse">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4" name="Shape 344"/>
              <p:cNvSpPr/>
              <p:nvPr/>
            </p:nvSpPr>
            <p:spPr>
              <a:xfrm>
                <a:off x="6870078" y="3759871"/>
                <a:ext cx="49200" cy="49200"/>
              </a:xfrm>
              <a:prstGeom prst="ellipse">
                <a:avLst/>
              </a:prstGeom>
              <a:solidFill>
                <a:srgbClr val="FFFFFF"/>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45" name="Shape 345"/>
              <p:cNvPicPr preferRelativeResize="0"/>
              <p:nvPr/>
            </p:nvPicPr>
            <p:blipFill rotWithShape="1">
              <a:blip r:embed="rId6">
                <a:alphaModFix/>
              </a:blip>
              <a:srcRect/>
              <a:stretch/>
            </p:blipFill>
            <p:spPr>
              <a:xfrm>
                <a:off x="5001641" y="3472925"/>
                <a:ext cx="408899" cy="144900"/>
              </a:xfrm>
              <a:prstGeom prst="rect">
                <a:avLst/>
              </a:prstGeom>
              <a:noFill/>
              <a:ln>
                <a:noFill/>
              </a:ln>
            </p:spPr>
          </p:pic>
          <p:grpSp>
            <p:nvGrpSpPr>
              <p:cNvPr id="346" name="Shape 346"/>
              <p:cNvGrpSpPr/>
              <p:nvPr/>
            </p:nvGrpSpPr>
            <p:grpSpPr>
              <a:xfrm>
                <a:off x="6413137" y="3744338"/>
                <a:ext cx="453801" cy="190762"/>
                <a:chOff x="3890975" y="3686200"/>
                <a:chExt cx="838199" cy="352349"/>
              </a:xfrm>
            </p:grpSpPr>
            <p:sp>
              <p:nvSpPr>
                <p:cNvPr id="347" name="Shape 347"/>
                <p:cNvSpPr/>
                <p:nvPr/>
              </p:nvSpPr>
              <p:spPr>
                <a:xfrm>
                  <a:off x="3890975" y="3686200"/>
                  <a:ext cx="838199" cy="114300"/>
                </a:xfrm>
                <a:prstGeom prst="rect">
                  <a:avLst/>
                </a:prstGeom>
                <a:solidFill>
                  <a:srgbClr val="3369E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8" name="Shape 348"/>
                <p:cNvSpPr/>
                <p:nvPr/>
              </p:nvSpPr>
              <p:spPr>
                <a:xfrm>
                  <a:off x="3890975" y="3824325"/>
                  <a:ext cx="838199" cy="114300"/>
                </a:xfrm>
                <a:prstGeom prst="rect">
                  <a:avLst/>
                </a:prstGeom>
                <a:solidFill>
                  <a:srgbClr val="00992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49" name="Shape 349"/>
                <p:cNvSpPr/>
                <p:nvPr/>
              </p:nvSpPr>
              <p:spPr>
                <a:xfrm>
                  <a:off x="3890975" y="3971950"/>
                  <a:ext cx="838199" cy="66599"/>
                </a:xfrm>
                <a:prstGeom prst="rect">
                  <a:avLst/>
                </a:prstGeom>
                <a:solidFill>
                  <a:srgbClr val="B7B7B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50" name="Shape 350"/>
              <p:cNvGrpSpPr/>
              <p:nvPr/>
            </p:nvGrpSpPr>
            <p:grpSpPr>
              <a:xfrm>
                <a:off x="5111529" y="3744288"/>
                <a:ext cx="1208606" cy="458958"/>
                <a:chOff x="1224653" y="5231600"/>
                <a:chExt cx="2232371" cy="847724"/>
              </a:xfrm>
            </p:grpSpPr>
            <p:sp>
              <p:nvSpPr>
                <p:cNvPr id="351" name="Shape 351"/>
                <p:cNvSpPr/>
                <p:nvPr/>
              </p:nvSpPr>
              <p:spPr>
                <a:xfrm>
                  <a:off x="1235912" y="5231600"/>
                  <a:ext cx="2195400" cy="114300"/>
                </a:xfrm>
                <a:prstGeom prst="rect">
                  <a:avLst/>
                </a:prstGeom>
                <a:solidFill>
                  <a:srgbClr val="3369E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2" name="Shape 352"/>
                <p:cNvSpPr/>
                <p:nvPr/>
              </p:nvSpPr>
              <p:spPr>
                <a:xfrm>
                  <a:off x="1235912" y="5369725"/>
                  <a:ext cx="2195400" cy="114300"/>
                </a:xfrm>
                <a:prstGeom prst="rect">
                  <a:avLst/>
                </a:prstGeom>
                <a:solidFill>
                  <a:srgbClr val="009925"/>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3" name="Shape 353"/>
                <p:cNvSpPr/>
                <p:nvPr/>
              </p:nvSpPr>
              <p:spPr>
                <a:xfrm>
                  <a:off x="1235913" y="5516550"/>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4" name="Shape 354"/>
                <p:cNvSpPr/>
                <p:nvPr/>
              </p:nvSpPr>
              <p:spPr>
                <a:xfrm>
                  <a:off x="2427189" y="5516537"/>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5" name="Shape 355"/>
                <p:cNvSpPr/>
                <p:nvPr/>
              </p:nvSpPr>
              <p:spPr>
                <a:xfrm>
                  <a:off x="1235913" y="5615662"/>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6" name="Shape 356"/>
                <p:cNvSpPr/>
                <p:nvPr/>
              </p:nvSpPr>
              <p:spPr>
                <a:xfrm>
                  <a:off x="2427189" y="5615650"/>
                  <a:ext cx="995700" cy="66599"/>
                </a:xfrm>
                <a:prstGeom prst="rect">
                  <a:avLst/>
                </a:prstGeom>
                <a:solidFill>
                  <a:srgbClr val="CFE2F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7" name="Shape 357"/>
                <p:cNvSpPr/>
                <p:nvPr/>
              </p:nvSpPr>
              <p:spPr>
                <a:xfrm>
                  <a:off x="1235924" y="5714800"/>
                  <a:ext cx="650999" cy="66599"/>
                </a:xfrm>
                <a:prstGeom prst="rect">
                  <a:avLst/>
                </a:prstGeom>
                <a:solidFill>
                  <a:srgbClr val="D0E0E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8" name="Shape 358"/>
                <p:cNvSpPr/>
                <p:nvPr/>
              </p:nvSpPr>
              <p:spPr>
                <a:xfrm>
                  <a:off x="2008169" y="5714800"/>
                  <a:ext cx="650999" cy="66599"/>
                </a:xfrm>
                <a:prstGeom prst="rect">
                  <a:avLst/>
                </a:prstGeom>
                <a:solidFill>
                  <a:srgbClr val="D0E0E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59" name="Shape 359"/>
                <p:cNvSpPr/>
                <p:nvPr/>
              </p:nvSpPr>
              <p:spPr>
                <a:xfrm>
                  <a:off x="2780416" y="5714800"/>
                  <a:ext cx="650999" cy="66599"/>
                </a:xfrm>
                <a:prstGeom prst="rect">
                  <a:avLst/>
                </a:prstGeom>
                <a:solidFill>
                  <a:srgbClr val="D0E0E3"/>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0" name="Shape 360"/>
                <p:cNvSpPr/>
                <p:nvPr/>
              </p:nvSpPr>
              <p:spPr>
                <a:xfrm>
                  <a:off x="1940950" y="5741500"/>
                  <a:ext cx="13199" cy="13199"/>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61" name="Shape 361"/>
                <p:cNvSpPr/>
                <p:nvPr/>
              </p:nvSpPr>
              <p:spPr>
                <a:xfrm>
                  <a:off x="2713200" y="5741500"/>
                  <a:ext cx="13199" cy="13199"/>
                </a:xfrm>
                <a:prstGeom prst="ellipse">
                  <a:avLst/>
                </a:prstGeom>
                <a:solidFill>
                  <a:srgbClr val="000000"/>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62" name="Shape 362"/>
                <p:cNvPicPr preferRelativeResize="0"/>
                <p:nvPr/>
              </p:nvPicPr>
              <p:blipFill rotWithShape="1">
                <a:blip r:embed="rId7">
                  <a:alphaModFix/>
                </a:blip>
                <a:srcRect l="73647" t="46792" r="2553" b="37224"/>
                <a:stretch/>
              </p:blipFill>
              <p:spPr>
                <a:xfrm>
                  <a:off x="2995325" y="5830025"/>
                  <a:ext cx="461699" cy="249299"/>
                </a:xfrm>
                <a:prstGeom prst="rect">
                  <a:avLst/>
                </a:prstGeom>
                <a:noFill/>
                <a:ln>
                  <a:noFill/>
                </a:ln>
              </p:spPr>
            </p:pic>
            <p:pic>
              <p:nvPicPr>
                <p:cNvPr id="363" name="Shape 363"/>
                <p:cNvPicPr preferRelativeResize="0"/>
                <p:nvPr/>
              </p:nvPicPr>
              <p:blipFill rotWithShape="1">
                <a:blip r:embed="rId8">
                  <a:alphaModFix/>
                </a:blip>
                <a:srcRect l="15745" t="38507" r="81436" b="57281"/>
                <a:stretch/>
              </p:blipFill>
              <p:spPr>
                <a:xfrm>
                  <a:off x="1224653" y="5829175"/>
                  <a:ext cx="173399" cy="181200"/>
                </a:xfrm>
                <a:prstGeom prst="rect">
                  <a:avLst/>
                </a:prstGeom>
                <a:noFill/>
                <a:ln>
                  <a:noFill/>
                </a:ln>
              </p:spPr>
            </p:pic>
            <p:sp>
              <p:nvSpPr>
                <p:cNvPr id="364" name="Shape 364"/>
                <p:cNvSpPr/>
                <p:nvPr/>
              </p:nvSpPr>
              <p:spPr>
                <a:xfrm>
                  <a:off x="1408275" y="5864075"/>
                  <a:ext cx="1532099" cy="128699"/>
                </a:xfrm>
                <a:prstGeom prst="rect">
                  <a:avLst/>
                </a:prstGeom>
                <a:solidFill>
                  <a:srgbClr val="4285F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sp>
            <p:nvSpPr>
              <p:cNvPr id="365" name="Shape 365"/>
              <p:cNvSpPr/>
              <p:nvPr/>
            </p:nvSpPr>
            <p:spPr>
              <a:xfrm>
                <a:off x="4938900" y="3317100"/>
                <a:ext cx="2059500" cy="74700"/>
              </a:xfrm>
              <a:prstGeom prst="rect">
                <a:avLst/>
              </a:prstGeom>
              <a:solidFill>
                <a:srgbClr val="666666"/>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grpSp>
        <p:grpSp>
          <p:nvGrpSpPr>
            <p:cNvPr id="366" name="Shape 366"/>
            <p:cNvGrpSpPr/>
            <p:nvPr/>
          </p:nvGrpSpPr>
          <p:grpSpPr>
            <a:xfrm>
              <a:off x="871550" y="2220292"/>
              <a:ext cx="436200" cy="128250"/>
              <a:chOff x="3662975" y="3381825"/>
              <a:chExt cx="436200" cy="171000"/>
            </a:xfrm>
          </p:grpSpPr>
          <p:sp>
            <p:nvSpPr>
              <p:cNvPr id="367" name="Shape 367"/>
              <p:cNvSpPr/>
              <p:nvPr/>
            </p:nvSpPr>
            <p:spPr>
              <a:xfrm>
                <a:off x="3662975" y="3381825"/>
                <a:ext cx="436200" cy="171000"/>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68" name="Shape 368"/>
              <p:cNvPicPr preferRelativeResize="0"/>
              <p:nvPr/>
            </p:nvPicPr>
            <p:blipFill rotWithShape="1">
              <a:blip r:embed="rId9">
                <a:alphaModFix/>
              </a:blip>
              <a:srcRect/>
              <a:stretch/>
            </p:blipFill>
            <p:spPr>
              <a:xfrm>
                <a:off x="3685125" y="3402012"/>
                <a:ext cx="391800" cy="130499"/>
              </a:xfrm>
              <a:prstGeom prst="rect">
                <a:avLst/>
              </a:prstGeom>
              <a:noFill/>
              <a:ln>
                <a:noFill/>
              </a:ln>
            </p:spPr>
          </p:pic>
        </p:grpSp>
      </p:grpSp>
      <p:sp>
        <p:nvSpPr>
          <p:cNvPr id="369" name="Shape 369"/>
          <p:cNvSpPr/>
          <p:nvPr/>
        </p:nvSpPr>
        <p:spPr>
          <a:xfrm>
            <a:off x="4035575" y="1932861"/>
            <a:ext cx="212399" cy="66299"/>
          </a:xfrm>
          <a:prstGeom prst="rect">
            <a:avLst/>
          </a:prstGeom>
          <a:solidFill>
            <a:schemeClr val="lt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370" name="Shape 370"/>
          <p:cNvPicPr preferRelativeResize="0"/>
          <p:nvPr/>
        </p:nvPicPr>
        <p:blipFill rotWithShape="1">
          <a:blip r:embed="rId9">
            <a:alphaModFix/>
          </a:blip>
          <a:srcRect/>
          <a:stretch/>
        </p:blipFill>
        <p:spPr>
          <a:xfrm>
            <a:off x="4058064" y="1938122"/>
            <a:ext cx="167399" cy="55800"/>
          </a:xfrm>
          <a:prstGeom prst="rect">
            <a:avLst/>
          </a:prstGeom>
          <a:noFill/>
          <a:ln>
            <a:noFill/>
          </a:ln>
        </p:spPr>
      </p:pic>
      <p:sp>
        <p:nvSpPr>
          <p:cNvPr id="371" name="Shape 371"/>
          <p:cNvSpPr txBox="1"/>
          <p:nvPr/>
        </p:nvSpPr>
        <p:spPr>
          <a:xfrm>
            <a:off x="759500" y="3252150"/>
            <a:ext cx="2444400" cy="839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Les extensions d'annonces offrent bien plus d'informations aux utilisateurs que de simples annonces textuelles. Par exemple, les extensions Liens annexes vous permettent d'inclure un lien dans une annonce qui redirige les internautes vers des pages spécifiques de votre site Web. Ces extensions enregistrent une hausse moyenne du taux de clics de 10 % à 20 %*.</a:t>
            </a:r>
          </a:p>
        </p:txBody>
      </p:sp>
      <p:sp>
        <p:nvSpPr>
          <p:cNvPr id="372" name="Shape 372"/>
          <p:cNvSpPr txBox="1"/>
          <p:nvPr/>
        </p:nvSpPr>
        <p:spPr>
          <a:xfrm>
            <a:off x="3183100" y="3252150"/>
            <a:ext cx="2745000" cy="839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Grâce aux annonces d'appels, vous offrez la possibilité aux mobinautes de vous appeler facilement. En ajoutant des extensions d'appel, vous pouvez augmenter votre taux de clics de 6 % à 8 % sur les appareils mobiles. Nos solutions permettent également d'évaluer la qualité des appels et d'en générer facilement davantage.</a:t>
            </a:r>
            <a:r>
              <a:rPr lang="en" sz="800" b="0" i="0" u="none" strike="noStrike" cap="none">
                <a:solidFill>
                  <a:srgbClr val="000000"/>
                </a:solidFill>
                <a:latin typeface="Roboto"/>
                <a:ea typeface="Roboto"/>
                <a:cs typeface="Roboto"/>
                <a:sym typeface="Roboto"/>
              </a:rPr>
              <a:t> </a:t>
            </a:r>
          </a:p>
        </p:txBody>
      </p:sp>
      <p:sp>
        <p:nvSpPr>
          <p:cNvPr id="373" name="Shape 373"/>
          <p:cNvSpPr txBox="1"/>
          <p:nvPr/>
        </p:nvSpPr>
        <p:spPr>
          <a:xfrm>
            <a:off x="5852050" y="3252150"/>
            <a:ext cx="2378400" cy="8397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67 % des mobinautes affirment qu'ils sont plus susceptibles d'effectuer un achat sur un site adapté aux mobiles**. Dans ce guide, vous trouverez toutes les ressources qui vous permettront de créer un site mobile de qualité pour vos clients.</a:t>
            </a:r>
            <a:r>
              <a:rPr lang="en" sz="800" b="0" i="0" u="none" strike="noStrike" cap="none">
                <a:solidFill>
                  <a:srgbClr val="000000"/>
                </a:solidFill>
                <a:latin typeface="Roboto"/>
                <a:ea typeface="Roboto"/>
                <a:cs typeface="Roboto"/>
                <a:sym typeface="Roboto"/>
              </a:rPr>
              <a:t> </a:t>
            </a:r>
          </a:p>
        </p:txBody>
      </p:sp>
      <p:pic>
        <p:nvPicPr>
          <p:cNvPr id="374" name="Shape 374"/>
          <p:cNvPicPr preferRelativeResize="0"/>
          <p:nvPr/>
        </p:nvPicPr>
        <p:blipFill rotWithShape="1">
          <a:blip r:embed="rId10">
            <a:alphaModFix/>
          </a:blip>
          <a:srcRect/>
          <a:stretch/>
        </p:blipFill>
        <p:spPr>
          <a:xfrm>
            <a:off x="7268125" y="252798"/>
            <a:ext cx="1433699" cy="1460399"/>
          </a:xfrm>
          <a:prstGeom prst="rect">
            <a:avLst/>
          </a:prstGeom>
          <a:noFill/>
          <a:ln>
            <a:noFill/>
          </a:ln>
        </p:spPr>
      </p:pic>
      <p:sp>
        <p:nvSpPr>
          <p:cNvPr id="375" name="Shape 375"/>
          <p:cNvSpPr/>
          <p:nvPr/>
        </p:nvSpPr>
        <p:spPr>
          <a:xfrm>
            <a:off x="849150" y="4976417"/>
            <a:ext cx="2043899" cy="167100"/>
          </a:xfrm>
          <a:prstGeom prst="rect">
            <a:avLst/>
          </a:prstGeom>
          <a:solidFill>
            <a:srgbClr val="4690CD"/>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76" name="Shape 376"/>
          <p:cNvCxnSpPr/>
          <p:nvPr/>
        </p:nvCxnSpPr>
        <p:spPr>
          <a:xfrm>
            <a:off x="846075" y="4564688"/>
            <a:ext cx="7238099" cy="0"/>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p:nvPr/>
        </p:nvSpPr>
        <p:spPr>
          <a:xfrm>
            <a:off x="1405953" y="3732605"/>
            <a:ext cx="370499" cy="470400"/>
          </a:xfrm>
          <a:prstGeom prst="rect">
            <a:avLst/>
          </a:prstGeom>
          <a:solidFill>
            <a:srgbClr val="C9DAF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2" name="Shape 382"/>
          <p:cNvSpPr/>
          <p:nvPr/>
        </p:nvSpPr>
        <p:spPr>
          <a:xfrm>
            <a:off x="2115646" y="3592098"/>
            <a:ext cx="370499" cy="608999"/>
          </a:xfrm>
          <a:prstGeom prst="rect">
            <a:avLst/>
          </a:prstGeom>
          <a:solidFill>
            <a:srgbClr val="6D9EEB"/>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3" name="Shape 383"/>
          <p:cNvSpPr/>
          <p:nvPr/>
        </p:nvSpPr>
        <p:spPr>
          <a:xfrm>
            <a:off x="1380979" y="2213507"/>
            <a:ext cx="370499" cy="569100"/>
          </a:xfrm>
          <a:prstGeom prst="rect">
            <a:avLst/>
          </a:prstGeom>
          <a:solidFill>
            <a:srgbClr val="6D9EEB"/>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384" name="Shape 384"/>
          <p:cNvSpPr/>
          <p:nvPr/>
        </p:nvSpPr>
        <p:spPr>
          <a:xfrm>
            <a:off x="2090672" y="2377592"/>
            <a:ext cx="370499" cy="403199"/>
          </a:xfrm>
          <a:prstGeom prst="rect">
            <a:avLst/>
          </a:prstGeom>
          <a:solidFill>
            <a:srgbClr val="C9DAF8"/>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85" name="Shape 385"/>
          <p:cNvCxnSpPr/>
          <p:nvPr/>
        </p:nvCxnSpPr>
        <p:spPr>
          <a:xfrm>
            <a:off x="1160328" y="2782766"/>
            <a:ext cx="1676699" cy="0"/>
          </a:xfrm>
          <a:prstGeom prst="straightConnector1">
            <a:avLst/>
          </a:prstGeom>
          <a:noFill/>
          <a:ln w="19050" cap="flat" cmpd="sng">
            <a:solidFill>
              <a:schemeClr val="dk2"/>
            </a:solidFill>
            <a:prstDash val="solid"/>
            <a:round/>
            <a:headEnd type="none" w="med" len="med"/>
            <a:tailEnd type="none" w="med" len="med"/>
          </a:ln>
        </p:spPr>
      </p:cxnSp>
      <p:sp>
        <p:nvSpPr>
          <p:cNvPr id="386" name="Shape 386"/>
          <p:cNvSpPr txBox="1"/>
          <p:nvPr/>
        </p:nvSpPr>
        <p:spPr>
          <a:xfrm>
            <a:off x="1105000" y="2764041"/>
            <a:ext cx="923399" cy="402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800" b="0" i="0" u="none" strike="noStrike" cap="none">
                <a:solidFill>
                  <a:srgbClr val="999999"/>
                </a:solidFill>
                <a:latin typeface="Roboto"/>
                <a:ea typeface="Roboto"/>
                <a:cs typeface="Roboto"/>
                <a:sym typeface="Roboto"/>
              </a:rPr>
              <a:t>Mobile</a:t>
            </a:r>
          </a:p>
          <a:p>
            <a:pPr marL="0" marR="0" lvl="0" indent="0" algn="ctr" rtl="0">
              <a:lnSpc>
                <a:spcPct val="115000"/>
              </a:lnSpc>
              <a:spcBef>
                <a:spcPts val="0"/>
              </a:spcBef>
              <a:spcAft>
                <a:spcPts val="0"/>
              </a:spcAft>
              <a:buClr>
                <a:srgbClr val="000000"/>
              </a:buClr>
              <a:buFont typeface="Arial"/>
              <a:buNone/>
            </a:pPr>
            <a:endParaRPr sz="1000" b="1" i="0" u="none" strike="noStrike" cap="none">
              <a:solidFill>
                <a:srgbClr val="999999"/>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Font typeface="Arial"/>
              <a:buNone/>
            </a:pPr>
            <a:endParaRPr sz="1000" b="0" i="0" u="none" strike="noStrike" cap="none">
              <a:solidFill>
                <a:srgbClr val="999999"/>
              </a:solidFill>
              <a:latin typeface="Open Sans"/>
              <a:ea typeface="Open Sans"/>
              <a:cs typeface="Open Sans"/>
              <a:sym typeface="Open Sans"/>
            </a:endParaRPr>
          </a:p>
        </p:txBody>
      </p:sp>
      <p:sp>
        <p:nvSpPr>
          <p:cNvPr id="387" name="Shape 387"/>
          <p:cNvSpPr txBox="1"/>
          <p:nvPr/>
        </p:nvSpPr>
        <p:spPr>
          <a:xfrm>
            <a:off x="1814683" y="2764041"/>
            <a:ext cx="1026899" cy="402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800" b="0" i="0" u="none" strike="noStrike" cap="none">
                <a:solidFill>
                  <a:srgbClr val="999999"/>
                </a:solidFill>
                <a:latin typeface="Roboto"/>
                <a:ea typeface="Roboto"/>
                <a:cs typeface="Roboto"/>
                <a:sym typeface="Roboto"/>
              </a:rPr>
              <a:t>Ordinateur</a:t>
            </a:r>
          </a:p>
          <a:p>
            <a:pPr marL="0" marR="0" lvl="0" indent="0" algn="ctr" rtl="0">
              <a:lnSpc>
                <a:spcPct val="115000"/>
              </a:lnSpc>
              <a:spcBef>
                <a:spcPts val="0"/>
              </a:spcBef>
              <a:spcAft>
                <a:spcPts val="0"/>
              </a:spcAft>
              <a:buClr>
                <a:srgbClr val="000000"/>
              </a:buClr>
              <a:buFont typeface="Arial"/>
              <a:buNone/>
            </a:pPr>
            <a:endParaRPr sz="1000" b="1" i="0" u="none" strike="noStrike" cap="none">
              <a:solidFill>
                <a:srgbClr val="999999"/>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Font typeface="Arial"/>
              <a:buNone/>
            </a:pPr>
            <a:endParaRPr sz="1000" b="0" i="0" u="none" strike="noStrike" cap="none">
              <a:solidFill>
                <a:srgbClr val="999999"/>
              </a:solidFill>
              <a:latin typeface="Open Sans"/>
              <a:ea typeface="Open Sans"/>
              <a:cs typeface="Open Sans"/>
              <a:sym typeface="Open Sans"/>
            </a:endParaRPr>
          </a:p>
        </p:txBody>
      </p:sp>
      <p:cxnSp>
        <p:nvCxnSpPr>
          <p:cNvPr id="388" name="Shape 388"/>
          <p:cNvCxnSpPr/>
          <p:nvPr/>
        </p:nvCxnSpPr>
        <p:spPr>
          <a:xfrm>
            <a:off x="949996" y="3166442"/>
            <a:ext cx="5261400" cy="0"/>
          </a:xfrm>
          <a:prstGeom prst="straightConnector1">
            <a:avLst/>
          </a:prstGeom>
          <a:noFill/>
          <a:ln w="9525" cap="flat" cmpd="sng">
            <a:solidFill>
              <a:srgbClr val="999999"/>
            </a:solidFill>
            <a:prstDash val="dot"/>
            <a:round/>
            <a:headEnd type="none" w="med" len="med"/>
            <a:tailEnd type="none" w="med" len="med"/>
          </a:ln>
        </p:spPr>
      </p:cxnSp>
      <p:sp>
        <p:nvSpPr>
          <p:cNvPr id="389" name="Shape 389"/>
          <p:cNvSpPr txBox="1"/>
          <p:nvPr/>
        </p:nvSpPr>
        <p:spPr>
          <a:xfrm>
            <a:off x="734625" y="1395275"/>
            <a:ext cx="6307800" cy="653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0" u="none" strike="noStrike" cap="none">
                <a:solidFill>
                  <a:srgbClr val="666666"/>
                </a:solidFill>
                <a:latin typeface="Roboto"/>
                <a:ea typeface="Roboto"/>
                <a:cs typeface="Roboto"/>
                <a:sym typeface="Roboto"/>
              </a:rPr>
              <a:t>En donnant plus ou moins d'importance au rôle que jouent les mobiles dans chacune de vos campagnes, vous pouvez tirer plus de bénéfices des campagnes efficaces et limiter les frais pour les moins performantes. Utilisez les données </a:t>
            </a:r>
            <a:br>
              <a:rPr lang="en" sz="800" b="0" i="0" u="none" strike="noStrike" cap="none">
                <a:solidFill>
                  <a:srgbClr val="666666"/>
                </a:solidFill>
                <a:latin typeface="Roboto"/>
                <a:ea typeface="Roboto"/>
                <a:cs typeface="Roboto"/>
                <a:sym typeface="Roboto"/>
              </a:rPr>
            </a:br>
            <a:r>
              <a:rPr lang="en" sz="800" b="0" i="0" u="none" strike="noStrike" cap="none">
                <a:solidFill>
                  <a:srgbClr val="666666"/>
                </a:solidFill>
                <a:latin typeface="Roboto"/>
                <a:ea typeface="Roboto"/>
                <a:cs typeface="Roboto"/>
                <a:sym typeface="Roboto"/>
              </a:rPr>
              <a:t>de conversion pour déterminer quel canal génère le plus de bénéfices.  </a:t>
            </a:r>
          </a:p>
        </p:txBody>
      </p:sp>
      <p:sp>
        <p:nvSpPr>
          <p:cNvPr id="390" name="Shape 390"/>
          <p:cNvSpPr txBox="1"/>
          <p:nvPr/>
        </p:nvSpPr>
        <p:spPr>
          <a:xfrm rot="-5400000">
            <a:off x="352882" y="2130860"/>
            <a:ext cx="1088099" cy="4133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999999"/>
              </a:buClr>
              <a:buSzPct val="25000"/>
              <a:buFont typeface="Roboto"/>
              <a:buNone/>
            </a:pPr>
            <a:r>
              <a:rPr lang="en" sz="800" b="0" i="1" u="none" strike="noStrike" cap="none">
                <a:solidFill>
                  <a:srgbClr val="999999"/>
                </a:solidFill>
                <a:latin typeface="Roboto"/>
                <a:ea typeface="Roboto"/>
                <a:cs typeface="Roboto"/>
                <a:sym typeface="Roboto"/>
              </a:rPr>
              <a:t>Valeur générée </a:t>
            </a:r>
          </a:p>
          <a:p>
            <a:pPr marL="0" marR="0" lvl="0" indent="0" algn="ctr" rtl="0">
              <a:lnSpc>
                <a:spcPct val="100000"/>
              </a:lnSpc>
              <a:spcBef>
                <a:spcPts val="0"/>
              </a:spcBef>
              <a:spcAft>
                <a:spcPts val="0"/>
              </a:spcAft>
              <a:buClr>
                <a:srgbClr val="999999"/>
              </a:buClr>
              <a:buSzPct val="25000"/>
              <a:buFont typeface="Roboto"/>
              <a:buNone/>
            </a:pPr>
            <a:r>
              <a:rPr lang="en" sz="800" b="0" i="1" u="none" strike="noStrike" cap="none">
                <a:solidFill>
                  <a:srgbClr val="999999"/>
                </a:solidFill>
                <a:latin typeface="Roboto"/>
                <a:ea typeface="Roboto"/>
                <a:cs typeface="Roboto"/>
                <a:sym typeface="Roboto"/>
              </a:rPr>
              <a:t>par les conv.</a:t>
            </a:r>
          </a:p>
        </p:txBody>
      </p:sp>
      <p:cxnSp>
        <p:nvCxnSpPr>
          <p:cNvPr id="391" name="Shape 391"/>
          <p:cNvCxnSpPr/>
          <p:nvPr/>
        </p:nvCxnSpPr>
        <p:spPr>
          <a:xfrm rot="10800000">
            <a:off x="1167988" y="1972333"/>
            <a:ext cx="0" cy="816599"/>
          </a:xfrm>
          <a:prstGeom prst="straightConnector1">
            <a:avLst/>
          </a:prstGeom>
          <a:noFill/>
          <a:ln w="19050" cap="flat" cmpd="sng">
            <a:solidFill>
              <a:schemeClr val="dk2"/>
            </a:solidFill>
            <a:prstDash val="solid"/>
            <a:round/>
            <a:headEnd type="none" w="med" len="med"/>
            <a:tailEnd type="none" w="med" len="med"/>
          </a:ln>
        </p:spPr>
      </p:cxnSp>
      <p:sp>
        <p:nvSpPr>
          <p:cNvPr id="392" name="Shape 392"/>
          <p:cNvSpPr txBox="1"/>
          <p:nvPr/>
        </p:nvSpPr>
        <p:spPr>
          <a:xfrm>
            <a:off x="3012725" y="1659842"/>
            <a:ext cx="1755299" cy="15362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1" u="none" strike="noStrike" cap="none">
                <a:solidFill>
                  <a:srgbClr val="666666"/>
                </a:solidFill>
                <a:latin typeface="Roboto"/>
                <a:ea typeface="Roboto"/>
                <a:cs typeface="Roboto"/>
                <a:sym typeface="Roboto"/>
              </a:rPr>
              <a:t>a. Si les données de conversion indiquent que les bénéfices sont plus importants sur les mobiles, augmentez vos enchères pour mobile afin d'en retirer davantage de profit. </a:t>
            </a:r>
          </a:p>
        </p:txBody>
      </p:sp>
      <p:cxnSp>
        <p:nvCxnSpPr>
          <p:cNvPr id="393" name="Shape 393"/>
          <p:cNvCxnSpPr/>
          <p:nvPr/>
        </p:nvCxnSpPr>
        <p:spPr>
          <a:xfrm>
            <a:off x="5509805" y="2440049"/>
            <a:ext cx="40500" cy="39899"/>
          </a:xfrm>
          <a:prstGeom prst="straightConnector1">
            <a:avLst/>
          </a:prstGeom>
          <a:noFill/>
          <a:ln w="9525" cap="flat" cmpd="sng">
            <a:solidFill>
              <a:srgbClr val="CCCCCC"/>
            </a:solidFill>
            <a:prstDash val="solid"/>
            <a:round/>
            <a:headEnd type="none" w="med" len="med"/>
            <a:tailEnd type="none" w="med" len="med"/>
          </a:ln>
        </p:spPr>
      </p:cxnSp>
      <p:cxnSp>
        <p:nvCxnSpPr>
          <p:cNvPr id="394" name="Shape 394"/>
          <p:cNvCxnSpPr/>
          <p:nvPr/>
        </p:nvCxnSpPr>
        <p:spPr>
          <a:xfrm>
            <a:off x="5446760" y="2563546"/>
            <a:ext cx="73499" cy="0"/>
          </a:xfrm>
          <a:prstGeom prst="straightConnector1">
            <a:avLst/>
          </a:prstGeom>
          <a:noFill/>
          <a:ln w="9525" cap="flat" cmpd="sng">
            <a:solidFill>
              <a:srgbClr val="CCCCCC"/>
            </a:solidFill>
            <a:prstDash val="solid"/>
            <a:round/>
            <a:headEnd type="none" w="med" len="med"/>
            <a:tailEnd type="none" w="med" len="med"/>
          </a:ln>
        </p:spPr>
      </p:cxnSp>
      <p:cxnSp>
        <p:nvCxnSpPr>
          <p:cNvPr id="395" name="Shape 395"/>
          <p:cNvCxnSpPr/>
          <p:nvPr/>
        </p:nvCxnSpPr>
        <p:spPr>
          <a:xfrm rot="10800000" flipH="1">
            <a:off x="5708096" y="2439968"/>
            <a:ext cx="40500" cy="39899"/>
          </a:xfrm>
          <a:prstGeom prst="straightConnector1">
            <a:avLst/>
          </a:prstGeom>
          <a:noFill/>
          <a:ln w="9525" cap="flat" cmpd="sng">
            <a:solidFill>
              <a:srgbClr val="CCCCCC"/>
            </a:solidFill>
            <a:prstDash val="solid"/>
            <a:round/>
            <a:headEnd type="none" w="med" len="med"/>
            <a:tailEnd type="none" w="med" len="med"/>
          </a:ln>
        </p:spPr>
      </p:cxnSp>
      <p:cxnSp>
        <p:nvCxnSpPr>
          <p:cNvPr id="396" name="Shape 396"/>
          <p:cNvCxnSpPr/>
          <p:nvPr/>
        </p:nvCxnSpPr>
        <p:spPr>
          <a:xfrm>
            <a:off x="5740901" y="2563541"/>
            <a:ext cx="73499" cy="0"/>
          </a:xfrm>
          <a:prstGeom prst="straightConnector1">
            <a:avLst/>
          </a:prstGeom>
          <a:noFill/>
          <a:ln w="9525" cap="flat" cmpd="sng">
            <a:solidFill>
              <a:srgbClr val="CCCCCC"/>
            </a:solidFill>
            <a:prstDash val="solid"/>
            <a:round/>
            <a:headEnd type="none" w="med" len="med"/>
            <a:tailEnd type="none" w="med" len="med"/>
          </a:ln>
        </p:spPr>
      </p:cxnSp>
      <p:grpSp>
        <p:nvGrpSpPr>
          <p:cNvPr id="397" name="Shape 397"/>
          <p:cNvGrpSpPr/>
          <p:nvPr/>
        </p:nvGrpSpPr>
        <p:grpSpPr>
          <a:xfrm rot="5400000">
            <a:off x="5448509" y="2378009"/>
            <a:ext cx="363772" cy="370469"/>
            <a:chOff x="1176450" y="4377450"/>
            <a:chExt cx="437699" cy="437699"/>
          </a:xfrm>
        </p:grpSpPr>
        <p:sp>
          <p:nvSpPr>
            <p:cNvPr id="398" name="Shape 398"/>
            <p:cNvSpPr/>
            <p:nvPr/>
          </p:nvSpPr>
          <p:spPr>
            <a:xfrm>
              <a:off x="1176450" y="4377450"/>
              <a:ext cx="437699" cy="437699"/>
            </a:xfrm>
            <a:prstGeom prst="ellipse">
              <a:avLst/>
            </a:prstGeom>
            <a:no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399" name="Shape 399"/>
            <p:cNvCxnSpPr/>
            <p:nvPr/>
          </p:nvCxnSpPr>
          <p:spPr>
            <a:xfrm rot="-5400000" flipH="1">
              <a:off x="1246919" y="4447223"/>
              <a:ext cx="80399" cy="217499"/>
            </a:xfrm>
            <a:prstGeom prst="straightConnector1">
              <a:avLst/>
            </a:prstGeom>
            <a:noFill/>
            <a:ln w="28575" cap="flat" cmpd="sng">
              <a:solidFill>
                <a:srgbClr val="434343"/>
              </a:solidFill>
              <a:prstDash val="solid"/>
              <a:round/>
              <a:headEnd type="none" w="med" len="med"/>
              <a:tailEnd type="none" w="med" len="med"/>
            </a:ln>
          </p:spPr>
        </p:cxnSp>
      </p:grpSp>
      <p:sp>
        <p:nvSpPr>
          <p:cNvPr id="400" name="Shape 400"/>
          <p:cNvSpPr txBox="1"/>
          <p:nvPr/>
        </p:nvSpPr>
        <p:spPr>
          <a:xfrm>
            <a:off x="4631475" y="2650323"/>
            <a:ext cx="819899" cy="947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999999"/>
              </a:buClr>
              <a:buSzPct val="25000"/>
              <a:buFont typeface="Roboto"/>
              <a:buNone/>
            </a:pPr>
            <a:r>
              <a:rPr lang="en" sz="900" b="0" i="0" u="none" strike="noStrike" cap="none">
                <a:solidFill>
                  <a:srgbClr val="999999"/>
                </a:solidFill>
                <a:latin typeface="Roboto"/>
                <a:ea typeface="Roboto"/>
                <a:cs typeface="Roboto"/>
                <a:sym typeface="Roboto"/>
              </a:rPr>
              <a:t>MIN</a:t>
            </a:r>
          </a:p>
        </p:txBody>
      </p:sp>
      <p:sp>
        <p:nvSpPr>
          <p:cNvPr id="401" name="Shape 401"/>
          <p:cNvSpPr txBox="1"/>
          <p:nvPr/>
        </p:nvSpPr>
        <p:spPr>
          <a:xfrm>
            <a:off x="5800932" y="2650323"/>
            <a:ext cx="675299" cy="947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999999"/>
              </a:buClr>
              <a:buSzPct val="25000"/>
              <a:buFont typeface="Roboto"/>
              <a:buNone/>
            </a:pPr>
            <a:r>
              <a:rPr lang="en" sz="900" b="0" i="0" u="none" strike="noStrike" cap="none">
                <a:solidFill>
                  <a:srgbClr val="999999"/>
                </a:solidFill>
                <a:latin typeface="Roboto"/>
                <a:ea typeface="Roboto"/>
                <a:cs typeface="Roboto"/>
                <a:sym typeface="Roboto"/>
              </a:rPr>
              <a:t>MAX</a:t>
            </a:r>
          </a:p>
        </p:txBody>
      </p:sp>
      <p:sp>
        <p:nvSpPr>
          <p:cNvPr id="402" name="Shape 402"/>
          <p:cNvSpPr txBox="1"/>
          <p:nvPr/>
        </p:nvSpPr>
        <p:spPr>
          <a:xfrm>
            <a:off x="4286675" y="1994345"/>
            <a:ext cx="2713500" cy="4704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800" b="1" i="0" u="none" strike="noStrike" cap="none">
                <a:solidFill>
                  <a:srgbClr val="666666"/>
                </a:solidFill>
                <a:latin typeface="Roboto"/>
                <a:ea typeface="Roboto"/>
                <a:cs typeface="Roboto"/>
                <a:sym typeface="Roboto"/>
              </a:rPr>
              <a:t>Augmenter les enchères pour mobile</a:t>
            </a:r>
            <a:r>
              <a:rPr lang="en" sz="1400" b="0" i="0" u="none" strike="noStrike" cap="none">
                <a:solidFill>
                  <a:srgbClr val="000000"/>
                </a:solidFill>
                <a:latin typeface="Arial"/>
                <a:ea typeface="Arial"/>
                <a:cs typeface="Arial"/>
                <a:sym typeface="Arial"/>
              </a:rPr>
              <a:t> </a:t>
            </a:r>
          </a:p>
        </p:txBody>
      </p:sp>
      <p:sp>
        <p:nvSpPr>
          <p:cNvPr id="403" name="Shape 403"/>
          <p:cNvSpPr txBox="1"/>
          <p:nvPr/>
        </p:nvSpPr>
        <p:spPr>
          <a:xfrm>
            <a:off x="1839650" y="4184325"/>
            <a:ext cx="966899" cy="402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800" b="0" i="0" u="none" strike="noStrike" cap="none">
                <a:solidFill>
                  <a:srgbClr val="999999"/>
                </a:solidFill>
                <a:latin typeface="Roboto"/>
                <a:ea typeface="Roboto"/>
                <a:cs typeface="Roboto"/>
                <a:sym typeface="Roboto"/>
              </a:rPr>
              <a:t>Ordinateur</a:t>
            </a:r>
          </a:p>
          <a:p>
            <a:pPr marL="0" marR="0" lvl="0" indent="0" algn="ctr" rtl="0">
              <a:lnSpc>
                <a:spcPct val="115000"/>
              </a:lnSpc>
              <a:spcBef>
                <a:spcPts val="0"/>
              </a:spcBef>
              <a:spcAft>
                <a:spcPts val="0"/>
              </a:spcAft>
              <a:buClr>
                <a:srgbClr val="000000"/>
              </a:buClr>
              <a:buFont typeface="Arial"/>
              <a:buNone/>
            </a:pPr>
            <a:endParaRPr sz="1000" b="1" i="0" u="none" strike="noStrike" cap="none">
              <a:solidFill>
                <a:srgbClr val="999999"/>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Font typeface="Arial"/>
              <a:buNone/>
            </a:pPr>
            <a:endParaRPr sz="1000" b="0" i="0" u="none" strike="noStrike" cap="none">
              <a:solidFill>
                <a:srgbClr val="999999"/>
              </a:solidFill>
              <a:latin typeface="Open Sans"/>
              <a:ea typeface="Open Sans"/>
              <a:cs typeface="Open Sans"/>
              <a:sym typeface="Open Sans"/>
            </a:endParaRPr>
          </a:p>
        </p:txBody>
      </p:sp>
      <p:cxnSp>
        <p:nvCxnSpPr>
          <p:cNvPr id="404" name="Shape 404"/>
          <p:cNvCxnSpPr/>
          <p:nvPr/>
        </p:nvCxnSpPr>
        <p:spPr>
          <a:xfrm>
            <a:off x="1183963" y="4203058"/>
            <a:ext cx="1676699" cy="0"/>
          </a:xfrm>
          <a:prstGeom prst="straightConnector1">
            <a:avLst/>
          </a:prstGeom>
          <a:noFill/>
          <a:ln w="19050" cap="flat" cmpd="sng">
            <a:solidFill>
              <a:schemeClr val="dk2"/>
            </a:solidFill>
            <a:prstDash val="solid"/>
            <a:round/>
            <a:headEnd type="none" w="med" len="med"/>
            <a:tailEnd type="none" w="med" len="med"/>
          </a:ln>
        </p:spPr>
      </p:cxnSp>
      <p:sp>
        <p:nvSpPr>
          <p:cNvPr id="405" name="Shape 405"/>
          <p:cNvSpPr txBox="1"/>
          <p:nvPr/>
        </p:nvSpPr>
        <p:spPr>
          <a:xfrm>
            <a:off x="1129973" y="4184323"/>
            <a:ext cx="923399" cy="4026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800" b="0" i="0" u="none" strike="noStrike" cap="none">
                <a:solidFill>
                  <a:srgbClr val="999999"/>
                </a:solidFill>
                <a:latin typeface="Roboto"/>
                <a:ea typeface="Roboto"/>
                <a:cs typeface="Roboto"/>
                <a:sym typeface="Roboto"/>
              </a:rPr>
              <a:t>Mobile</a:t>
            </a:r>
          </a:p>
          <a:p>
            <a:pPr marL="0" marR="0" lvl="0" indent="0" algn="ctr" rtl="0">
              <a:lnSpc>
                <a:spcPct val="115000"/>
              </a:lnSpc>
              <a:spcBef>
                <a:spcPts val="0"/>
              </a:spcBef>
              <a:spcAft>
                <a:spcPts val="0"/>
              </a:spcAft>
              <a:buClr>
                <a:srgbClr val="000000"/>
              </a:buClr>
              <a:buFont typeface="Arial"/>
              <a:buNone/>
            </a:pPr>
            <a:endParaRPr sz="1000" b="1" i="0" u="none" strike="noStrike" cap="none">
              <a:solidFill>
                <a:srgbClr val="999999"/>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Font typeface="Arial"/>
              <a:buNone/>
            </a:pPr>
            <a:endParaRPr sz="1000" b="0" i="0" u="none" strike="noStrike" cap="none">
              <a:solidFill>
                <a:srgbClr val="999999"/>
              </a:solidFill>
              <a:latin typeface="Open Sans"/>
              <a:ea typeface="Open Sans"/>
              <a:cs typeface="Open Sans"/>
              <a:sym typeface="Open Sans"/>
            </a:endParaRPr>
          </a:p>
        </p:txBody>
      </p:sp>
      <p:sp>
        <p:nvSpPr>
          <p:cNvPr id="406" name="Shape 406"/>
          <p:cNvSpPr txBox="1"/>
          <p:nvPr/>
        </p:nvSpPr>
        <p:spPr>
          <a:xfrm>
            <a:off x="3012725" y="3088592"/>
            <a:ext cx="1755299" cy="15362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800" b="0" i="1" u="none" strike="noStrike" cap="none">
                <a:solidFill>
                  <a:srgbClr val="666666"/>
                </a:solidFill>
                <a:latin typeface="Roboto"/>
                <a:ea typeface="Roboto"/>
                <a:cs typeface="Roboto"/>
                <a:sym typeface="Roboto"/>
              </a:rPr>
              <a:t>b. Si les données de conversion montrent que les bénéfices sont plus importants sur les ordinateurs, diminuez vos enchères pour mobile en fonction de la différence.</a:t>
            </a:r>
            <a:r>
              <a:rPr lang="en" sz="900" b="0" i="0" u="none" strike="noStrike" cap="none">
                <a:solidFill>
                  <a:srgbClr val="000000"/>
                </a:solidFill>
                <a:latin typeface="Arial"/>
                <a:ea typeface="Arial"/>
                <a:cs typeface="Arial"/>
                <a:sym typeface="Arial"/>
              </a:rPr>
              <a:t> </a:t>
            </a:r>
          </a:p>
        </p:txBody>
      </p:sp>
      <p:cxnSp>
        <p:nvCxnSpPr>
          <p:cNvPr id="407" name="Shape 407"/>
          <p:cNvCxnSpPr/>
          <p:nvPr/>
        </p:nvCxnSpPr>
        <p:spPr>
          <a:xfrm rot="10800000">
            <a:off x="1191638" y="3393657"/>
            <a:ext cx="0" cy="816599"/>
          </a:xfrm>
          <a:prstGeom prst="straightConnector1">
            <a:avLst/>
          </a:prstGeom>
          <a:noFill/>
          <a:ln w="19050" cap="flat" cmpd="sng">
            <a:solidFill>
              <a:schemeClr val="dk2"/>
            </a:solidFill>
            <a:prstDash val="solid"/>
            <a:round/>
            <a:headEnd type="none" w="med" len="med"/>
            <a:tailEnd type="none" w="med" len="med"/>
          </a:ln>
        </p:spPr>
      </p:cxnSp>
      <p:sp>
        <p:nvSpPr>
          <p:cNvPr id="408" name="Shape 408"/>
          <p:cNvSpPr txBox="1"/>
          <p:nvPr/>
        </p:nvSpPr>
        <p:spPr>
          <a:xfrm rot="-5400000">
            <a:off x="377846" y="3586950"/>
            <a:ext cx="1057499" cy="3587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999999"/>
              </a:buClr>
              <a:buSzPct val="25000"/>
              <a:buFont typeface="Roboto"/>
              <a:buNone/>
            </a:pPr>
            <a:r>
              <a:rPr lang="en" sz="800" b="0" i="1" u="none" strike="noStrike" cap="none">
                <a:solidFill>
                  <a:srgbClr val="999999"/>
                </a:solidFill>
                <a:latin typeface="Roboto"/>
                <a:ea typeface="Roboto"/>
                <a:cs typeface="Roboto"/>
                <a:sym typeface="Roboto"/>
              </a:rPr>
              <a:t>Valeur générée</a:t>
            </a:r>
            <a:r>
              <a:rPr lang="en" sz="900" b="0" i="1" u="none" strike="noStrike" cap="none">
                <a:solidFill>
                  <a:srgbClr val="999999"/>
                </a:solidFill>
                <a:latin typeface="Roboto"/>
                <a:ea typeface="Roboto"/>
                <a:cs typeface="Roboto"/>
                <a:sym typeface="Roboto"/>
              </a:rPr>
              <a:t> </a:t>
            </a:r>
          </a:p>
          <a:p>
            <a:pPr marL="0" marR="0" lvl="0" indent="0" algn="ctr" rtl="0">
              <a:lnSpc>
                <a:spcPct val="100000"/>
              </a:lnSpc>
              <a:spcBef>
                <a:spcPts val="0"/>
              </a:spcBef>
              <a:spcAft>
                <a:spcPts val="0"/>
              </a:spcAft>
              <a:buClr>
                <a:srgbClr val="999999"/>
              </a:buClr>
              <a:buSzPct val="25000"/>
              <a:buFont typeface="Roboto"/>
              <a:buNone/>
            </a:pPr>
            <a:r>
              <a:rPr lang="en" sz="800" b="0" i="1" u="none" strike="noStrike" cap="none">
                <a:solidFill>
                  <a:srgbClr val="999999"/>
                </a:solidFill>
                <a:latin typeface="Roboto"/>
                <a:ea typeface="Roboto"/>
                <a:cs typeface="Roboto"/>
                <a:sym typeface="Roboto"/>
              </a:rPr>
              <a:t>par les conv</a:t>
            </a:r>
            <a:r>
              <a:rPr lang="en" sz="800" b="0" i="1" u="none" strike="noStrike" cap="none">
                <a:solidFill>
                  <a:srgbClr val="999999"/>
                </a:solidFill>
                <a:latin typeface="Open Sans"/>
                <a:ea typeface="Open Sans"/>
                <a:cs typeface="Open Sans"/>
                <a:sym typeface="Open Sans"/>
              </a:rPr>
              <a:t>.</a:t>
            </a:r>
          </a:p>
        </p:txBody>
      </p:sp>
      <p:grpSp>
        <p:nvGrpSpPr>
          <p:cNvPr id="409" name="Shape 409"/>
          <p:cNvGrpSpPr/>
          <p:nvPr/>
        </p:nvGrpSpPr>
        <p:grpSpPr>
          <a:xfrm flipH="1">
            <a:off x="5521385" y="3690927"/>
            <a:ext cx="370471" cy="363787"/>
            <a:chOff x="7505913" y="1696102"/>
            <a:chExt cx="375502" cy="375502"/>
          </a:xfrm>
        </p:grpSpPr>
        <p:cxnSp>
          <p:nvCxnSpPr>
            <p:cNvPr id="410" name="Shape 410"/>
            <p:cNvCxnSpPr/>
            <p:nvPr/>
          </p:nvCxnSpPr>
          <p:spPr>
            <a:xfrm>
              <a:off x="7571489" y="1756644"/>
              <a:ext cx="41100" cy="41100"/>
            </a:xfrm>
            <a:prstGeom prst="straightConnector1">
              <a:avLst/>
            </a:prstGeom>
            <a:noFill/>
            <a:ln w="9525" cap="flat" cmpd="sng">
              <a:solidFill>
                <a:srgbClr val="CCCCCC"/>
              </a:solidFill>
              <a:prstDash val="solid"/>
              <a:round/>
              <a:headEnd type="none" w="med" len="med"/>
              <a:tailEnd type="none" w="med" len="med"/>
            </a:ln>
          </p:spPr>
        </p:cxnSp>
        <p:cxnSp>
          <p:nvCxnSpPr>
            <p:cNvPr id="411" name="Shape 411"/>
            <p:cNvCxnSpPr/>
            <p:nvPr/>
          </p:nvCxnSpPr>
          <p:spPr>
            <a:xfrm>
              <a:off x="7507589" y="1884118"/>
              <a:ext cx="74400" cy="0"/>
            </a:xfrm>
            <a:prstGeom prst="straightConnector1">
              <a:avLst/>
            </a:prstGeom>
            <a:noFill/>
            <a:ln w="9525" cap="flat" cmpd="sng">
              <a:solidFill>
                <a:srgbClr val="CCCCCC"/>
              </a:solidFill>
              <a:prstDash val="solid"/>
              <a:round/>
              <a:headEnd type="none" w="med" len="med"/>
              <a:tailEnd type="none" w="med" len="med"/>
            </a:ln>
          </p:spPr>
        </p:cxnSp>
        <p:cxnSp>
          <p:nvCxnSpPr>
            <p:cNvPr id="412" name="Shape 412"/>
            <p:cNvCxnSpPr/>
            <p:nvPr/>
          </p:nvCxnSpPr>
          <p:spPr>
            <a:xfrm rot="10800000" flipH="1">
              <a:off x="7772472" y="1756648"/>
              <a:ext cx="41100" cy="41100"/>
            </a:xfrm>
            <a:prstGeom prst="straightConnector1">
              <a:avLst/>
            </a:prstGeom>
            <a:noFill/>
            <a:ln w="9525" cap="flat" cmpd="sng">
              <a:solidFill>
                <a:srgbClr val="CCCCCC"/>
              </a:solidFill>
              <a:prstDash val="solid"/>
              <a:round/>
              <a:headEnd type="none" w="med" len="med"/>
              <a:tailEnd type="none" w="med" len="med"/>
            </a:ln>
          </p:spPr>
        </p:cxnSp>
        <p:cxnSp>
          <p:nvCxnSpPr>
            <p:cNvPr id="413" name="Shape 413"/>
            <p:cNvCxnSpPr/>
            <p:nvPr/>
          </p:nvCxnSpPr>
          <p:spPr>
            <a:xfrm>
              <a:off x="7805722" y="1884114"/>
              <a:ext cx="74400" cy="0"/>
            </a:xfrm>
            <a:prstGeom prst="straightConnector1">
              <a:avLst/>
            </a:prstGeom>
            <a:noFill/>
            <a:ln w="9525" cap="flat" cmpd="sng">
              <a:solidFill>
                <a:srgbClr val="CCCCCC"/>
              </a:solidFill>
              <a:prstDash val="solid"/>
              <a:round/>
              <a:headEnd type="none" w="med" len="med"/>
              <a:tailEnd type="none" w="med" len="med"/>
            </a:ln>
          </p:spPr>
        </p:cxnSp>
        <p:grpSp>
          <p:nvGrpSpPr>
            <p:cNvPr id="414" name="Shape 414"/>
            <p:cNvGrpSpPr/>
            <p:nvPr/>
          </p:nvGrpSpPr>
          <p:grpSpPr>
            <a:xfrm rot="5400000">
              <a:off x="7505913" y="1696102"/>
              <a:ext cx="375502" cy="375502"/>
              <a:chOff x="1176450" y="4377450"/>
              <a:chExt cx="437699" cy="437699"/>
            </a:xfrm>
          </p:grpSpPr>
          <p:sp>
            <p:nvSpPr>
              <p:cNvPr id="415" name="Shape 415"/>
              <p:cNvSpPr/>
              <p:nvPr/>
            </p:nvSpPr>
            <p:spPr>
              <a:xfrm>
                <a:off x="1176450" y="4377450"/>
                <a:ext cx="437699" cy="437699"/>
              </a:xfrm>
              <a:prstGeom prst="ellipse">
                <a:avLst/>
              </a:prstGeom>
              <a:noFill/>
              <a:ln w="28575" cap="flat" cmpd="sng">
                <a:solidFill>
                  <a:srgbClr val="434343"/>
                </a:solidFill>
                <a:prstDash val="solid"/>
                <a:round/>
                <a:headEnd type="none" w="med" len="med"/>
                <a:tailEnd type="none" w="med" len="med"/>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416" name="Shape 416"/>
              <p:cNvCxnSpPr/>
              <p:nvPr/>
            </p:nvCxnSpPr>
            <p:spPr>
              <a:xfrm rot="-5400000" flipH="1">
                <a:off x="1246919" y="4447223"/>
                <a:ext cx="80399" cy="217499"/>
              </a:xfrm>
              <a:prstGeom prst="straightConnector1">
                <a:avLst/>
              </a:prstGeom>
              <a:noFill/>
              <a:ln w="28575" cap="flat" cmpd="sng">
                <a:solidFill>
                  <a:srgbClr val="434343"/>
                </a:solidFill>
                <a:prstDash val="solid"/>
                <a:round/>
                <a:headEnd type="none" w="med" len="med"/>
                <a:tailEnd type="none" w="med" len="med"/>
              </a:ln>
            </p:spPr>
          </p:cxnSp>
        </p:grpSp>
      </p:grpSp>
      <p:sp>
        <p:nvSpPr>
          <p:cNvPr id="417" name="Shape 417"/>
          <p:cNvSpPr txBox="1"/>
          <p:nvPr/>
        </p:nvSpPr>
        <p:spPr>
          <a:xfrm>
            <a:off x="4707675" y="3360625"/>
            <a:ext cx="1972799" cy="320399"/>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rgbClr val="000000"/>
              </a:buClr>
              <a:buSzPct val="25000"/>
              <a:buFont typeface="Arial"/>
              <a:buNone/>
            </a:pPr>
            <a:r>
              <a:rPr lang="en" sz="800" b="1" i="0" u="none" strike="noStrike" cap="none">
                <a:solidFill>
                  <a:srgbClr val="666666"/>
                </a:solidFill>
                <a:latin typeface="Roboto"/>
                <a:ea typeface="Roboto"/>
                <a:cs typeface="Roboto"/>
                <a:sym typeface="Roboto"/>
              </a:rPr>
              <a:t>Diminuer les enchères pour mobile</a:t>
            </a:r>
          </a:p>
          <a:p>
            <a:pPr marL="0" marR="0" lvl="0" indent="0" algn="ctr" rtl="0">
              <a:lnSpc>
                <a:spcPct val="100000"/>
              </a:lnSpc>
              <a:spcBef>
                <a:spcPts val="0"/>
              </a:spcBef>
              <a:spcAft>
                <a:spcPts val="0"/>
              </a:spcAft>
              <a:buClr>
                <a:srgbClr val="000000"/>
              </a:buClr>
              <a:buFont typeface="Arial"/>
              <a:buNone/>
            </a:pPr>
            <a:endParaRPr sz="1200" b="0" i="0" u="none" strike="noStrike" cap="none">
              <a:solidFill>
                <a:srgbClr val="434343"/>
              </a:solidFill>
              <a:latin typeface="Open Sans"/>
              <a:ea typeface="Open Sans"/>
              <a:cs typeface="Open Sans"/>
              <a:sym typeface="Open Sans"/>
            </a:endParaRPr>
          </a:p>
        </p:txBody>
      </p:sp>
      <p:sp>
        <p:nvSpPr>
          <p:cNvPr id="418" name="Shape 418"/>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DB4437"/>
              </a:buClr>
              <a:buSzPct val="25000"/>
              <a:buFont typeface="Roboto"/>
              <a:buNone/>
            </a:pPr>
            <a:r>
              <a:rPr lang="en" sz="2300" b="1" i="0" u="none" strike="noStrike" cap="none">
                <a:solidFill>
                  <a:srgbClr val="DB4437"/>
                </a:solidFill>
                <a:latin typeface="Roboto"/>
                <a:ea typeface="Roboto"/>
                <a:cs typeface="Roboto"/>
                <a:sym typeface="Roboto"/>
              </a:rPr>
              <a:t>Mieux investir grâce à des enchères pour </a:t>
            </a:r>
            <a:br>
              <a:rPr lang="en" sz="2300" b="1" i="0" u="none" strike="noStrike" cap="none">
                <a:solidFill>
                  <a:srgbClr val="DB4437"/>
                </a:solidFill>
                <a:latin typeface="Roboto"/>
                <a:ea typeface="Roboto"/>
                <a:cs typeface="Roboto"/>
                <a:sym typeface="Roboto"/>
              </a:rPr>
            </a:br>
            <a:r>
              <a:rPr lang="en" sz="2300" b="1" i="0" u="none" strike="noStrike" cap="none">
                <a:solidFill>
                  <a:srgbClr val="DB4437"/>
                </a:solidFill>
                <a:latin typeface="Roboto"/>
                <a:ea typeface="Roboto"/>
                <a:cs typeface="Roboto"/>
                <a:sym typeface="Roboto"/>
              </a:rPr>
              <a:t>mobile adaptées</a:t>
            </a:r>
          </a:p>
        </p:txBody>
      </p:sp>
      <p:sp>
        <p:nvSpPr>
          <p:cNvPr id="419" name="Shape 419"/>
          <p:cNvSpPr txBox="1"/>
          <p:nvPr/>
        </p:nvSpPr>
        <p:spPr>
          <a:xfrm>
            <a:off x="734625" y="851834"/>
            <a:ext cx="6476399" cy="5691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Les mobiles et les ordinateurs apportent des avantages différents pour chaque campagne. Ajustez vos enchères pour mobile en fonction de ces données pour les campagnes les plus efficaces.</a:t>
            </a:r>
            <a:r>
              <a:rPr lang="en" sz="1300" b="0" i="0" u="none" strike="noStrike" cap="none">
                <a:solidFill>
                  <a:srgbClr val="000000"/>
                </a:solidFill>
                <a:latin typeface="Arial"/>
                <a:ea typeface="Arial"/>
                <a:cs typeface="Arial"/>
                <a:sym typeface="Arial"/>
              </a:rPr>
              <a:t>  </a:t>
            </a:r>
          </a:p>
        </p:txBody>
      </p:sp>
      <p:pic>
        <p:nvPicPr>
          <p:cNvPr id="420" name="Shape 420"/>
          <p:cNvPicPr preferRelativeResize="0"/>
          <p:nvPr/>
        </p:nvPicPr>
        <p:blipFill rotWithShape="1">
          <a:blip r:embed="rId3">
            <a:alphaModFix/>
          </a:blip>
          <a:srcRect/>
          <a:stretch/>
        </p:blipFill>
        <p:spPr>
          <a:xfrm>
            <a:off x="7254575" y="275298"/>
            <a:ext cx="1460999" cy="1487999"/>
          </a:xfrm>
          <a:prstGeom prst="rect">
            <a:avLst/>
          </a:prstGeom>
          <a:noFill/>
          <a:ln>
            <a:noFill/>
          </a:ln>
        </p:spPr>
      </p:pic>
      <p:sp>
        <p:nvSpPr>
          <p:cNvPr id="421" name="Shape 421"/>
          <p:cNvSpPr txBox="1"/>
          <p:nvPr/>
        </p:nvSpPr>
        <p:spPr>
          <a:xfrm>
            <a:off x="5877132" y="3926698"/>
            <a:ext cx="675299" cy="947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999999"/>
              </a:buClr>
              <a:buSzPct val="25000"/>
              <a:buFont typeface="Roboto"/>
              <a:buNone/>
            </a:pPr>
            <a:r>
              <a:rPr lang="en" sz="900" b="0" i="0" u="none" strike="noStrike" cap="none">
                <a:solidFill>
                  <a:srgbClr val="999999"/>
                </a:solidFill>
                <a:latin typeface="Roboto"/>
                <a:ea typeface="Roboto"/>
                <a:cs typeface="Roboto"/>
                <a:sym typeface="Roboto"/>
              </a:rPr>
              <a:t>MAX</a:t>
            </a:r>
          </a:p>
        </p:txBody>
      </p:sp>
      <p:sp>
        <p:nvSpPr>
          <p:cNvPr id="422" name="Shape 422"/>
          <p:cNvSpPr txBox="1"/>
          <p:nvPr/>
        </p:nvSpPr>
        <p:spPr>
          <a:xfrm>
            <a:off x="4707675" y="3926698"/>
            <a:ext cx="819899" cy="94799"/>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rgbClr val="999999"/>
              </a:buClr>
              <a:buSzPct val="25000"/>
              <a:buFont typeface="Roboto"/>
              <a:buNone/>
            </a:pPr>
            <a:r>
              <a:rPr lang="en" sz="900" b="0" i="0" u="none" strike="noStrike" cap="none">
                <a:solidFill>
                  <a:srgbClr val="999999"/>
                </a:solidFill>
                <a:latin typeface="Roboto"/>
                <a:ea typeface="Roboto"/>
                <a:cs typeface="Roboto"/>
                <a:sym typeface="Roboto"/>
              </a:rPr>
              <a:t>MIN</a:t>
            </a:r>
          </a:p>
        </p:txBody>
      </p:sp>
      <p:sp>
        <p:nvSpPr>
          <p:cNvPr id="423" name="Shape 423"/>
          <p:cNvSpPr/>
          <p:nvPr/>
        </p:nvSpPr>
        <p:spPr>
          <a:xfrm>
            <a:off x="849150" y="4976417"/>
            <a:ext cx="2043899" cy="167100"/>
          </a:xfrm>
          <a:prstGeom prst="rect">
            <a:avLst/>
          </a:prstGeom>
          <a:solidFill>
            <a:srgbClr val="DB443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p:nvPr/>
        </p:nvSpPr>
        <p:spPr>
          <a:xfrm>
            <a:off x="735875" y="1934200"/>
            <a:ext cx="4278600" cy="2228099"/>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000000"/>
              </a:buClr>
              <a:buFont typeface="Arial"/>
              <a:buNone/>
            </a:pPr>
            <a:endParaRPr sz="1300" b="1" i="0" u="none" strike="noStrike" cap="none">
              <a:solidFill>
                <a:srgbClr val="434343"/>
              </a:solidFill>
              <a:latin typeface="Open Sans"/>
              <a:ea typeface="Open Sans"/>
              <a:cs typeface="Open Sans"/>
              <a:sym typeface="Open Sans"/>
            </a:endParaRPr>
          </a:p>
          <a:p>
            <a:pPr marL="457200" marR="0" lvl="0" indent="-285750" algn="l" rtl="0">
              <a:lnSpc>
                <a:spcPct val="115000"/>
              </a:lnSpc>
              <a:spcBef>
                <a:spcPts val="0"/>
              </a:spcBef>
              <a:spcAft>
                <a:spcPts val="0"/>
              </a:spcAft>
              <a:buClr>
                <a:srgbClr val="666666"/>
              </a:buClr>
              <a:buSzPct val="100000"/>
              <a:buFont typeface="Roboto"/>
              <a:buAutoNum type="arabicPeriod"/>
            </a:pPr>
            <a:r>
              <a:rPr lang="en" sz="800" b="0" i="0" u="none" strike="noStrike" cap="none">
                <a:solidFill>
                  <a:srgbClr val="666666"/>
                </a:solidFill>
                <a:latin typeface="Roboto"/>
                <a:ea typeface="Roboto"/>
                <a:cs typeface="Roboto"/>
                <a:sym typeface="Roboto"/>
              </a:rPr>
              <a:t>Dans l'onglet </a:t>
            </a:r>
            <a:r>
              <a:rPr lang="en" sz="800" b="1" i="0" u="none" strike="noStrike" cap="none">
                <a:solidFill>
                  <a:srgbClr val="666666"/>
                </a:solidFill>
                <a:latin typeface="Roboto"/>
                <a:ea typeface="Roboto"/>
                <a:cs typeface="Roboto"/>
                <a:sym typeface="Roboto"/>
              </a:rPr>
              <a:t>Campagnes</a:t>
            </a:r>
            <a:r>
              <a:rPr lang="en" sz="800" b="0" i="0" u="none" strike="noStrike" cap="none">
                <a:solidFill>
                  <a:srgbClr val="666666"/>
                </a:solidFill>
                <a:latin typeface="Roboto"/>
                <a:ea typeface="Roboto"/>
                <a:cs typeface="Roboto"/>
                <a:sym typeface="Roboto"/>
              </a:rPr>
              <a:t>, cliquez sur </a:t>
            </a:r>
            <a:r>
              <a:rPr lang="en" sz="800" b="1" i="0" u="none" strike="noStrike" cap="none">
                <a:solidFill>
                  <a:srgbClr val="666666"/>
                </a:solidFill>
                <a:latin typeface="Roboto"/>
                <a:ea typeface="Roboto"/>
                <a:cs typeface="Roboto"/>
                <a:sym typeface="Roboto"/>
              </a:rPr>
              <a:t>Segment</a:t>
            </a:r>
            <a:r>
              <a:rPr lang="en" sz="800" b="0" i="0" u="none" strike="noStrike" cap="none">
                <a:solidFill>
                  <a:srgbClr val="666666"/>
                </a:solidFill>
                <a:latin typeface="Roboto"/>
                <a:ea typeface="Roboto"/>
                <a:cs typeface="Roboto"/>
                <a:sym typeface="Roboto"/>
              </a:rPr>
              <a:t>, puis </a:t>
            </a:r>
            <a:br>
              <a:rPr lang="en" sz="800" b="0" i="0" u="none" strike="noStrike" cap="none">
                <a:solidFill>
                  <a:srgbClr val="666666"/>
                </a:solidFill>
                <a:latin typeface="Roboto"/>
                <a:ea typeface="Roboto"/>
                <a:cs typeface="Roboto"/>
                <a:sym typeface="Roboto"/>
              </a:rPr>
            </a:br>
            <a:r>
              <a:rPr lang="en" sz="800" b="0" i="0" u="none" strike="noStrike" cap="none">
                <a:solidFill>
                  <a:srgbClr val="666666"/>
                </a:solidFill>
                <a:latin typeface="Roboto"/>
                <a:ea typeface="Roboto"/>
                <a:cs typeface="Roboto"/>
                <a:sym typeface="Roboto"/>
              </a:rPr>
              <a:t>sélectionnez </a:t>
            </a:r>
            <a:r>
              <a:rPr lang="en" sz="800" b="1" i="0" u="none" strike="noStrike" cap="none">
                <a:solidFill>
                  <a:srgbClr val="666666"/>
                </a:solidFill>
                <a:latin typeface="Roboto"/>
                <a:ea typeface="Roboto"/>
                <a:cs typeface="Roboto"/>
                <a:sym typeface="Roboto"/>
              </a:rPr>
              <a:t>Appareil</a:t>
            </a:r>
            <a:r>
              <a:rPr lang="en" sz="800" b="0" i="0" u="none" strike="noStrike" cap="none">
                <a:solidFill>
                  <a:srgbClr val="666666"/>
                </a:solidFill>
                <a:latin typeface="Roboto"/>
                <a:ea typeface="Roboto"/>
                <a:cs typeface="Roboto"/>
                <a:sym typeface="Roboto"/>
              </a:rPr>
              <a:t>.  </a:t>
            </a:r>
          </a:p>
          <a:p>
            <a:pPr marL="457200" marR="0" lvl="0" indent="-285750" algn="l" rtl="0">
              <a:lnSpc>
                <a:spcPct val="115000"/>
              </a:lnSpc>
              <a:spcBef>
                <a:spcPts val="0"/>
              </a:spcBef>
              <a:spcAft>
                <a:spcPts val="0"/>
              </a:spcAft>
              <a:buClr>
                <a:srgbClr val="666666"/>
              </a:buClr>
              <a:buSzPct val="100000"/>
              <a:buFont typeface="Roboto"/>
              <a:buAutoNum type="arabicPeriod"/>
            </a:pPr>
            <a:r>
              <a:rPr lang="en" sz="800" b="0" i="0" u="none" strike="noStrike" cap="none">
                <a:solidFill>
                  <a:srgbClr val="666666"/>
                </a:solidFill>
                <a:latin typeface="Roboto"/>
                <a:ea typeface="Roboto"/>
                <a:cs typeface="Roboto"/>
                <a:sym typeface="Roboto"/>
              </a:rPr>
              <a:t>Pour obtenir des résultats fiables, choisissez des campagnes pour lesquelles un volume conséquent de données est disponible (données sur 90 jours et plus de 20 conversions sur mobile et sur ordinateur). </a:t>
            </a:r>
          </a:p>
          <a:p>
            <a:pPr marL="457200" marR="0" lvl="0" indent="-285750" algn="l" rtl="0">
              <a:lnSpc>
                <a:spcPct val="115000"/>
              </a:lnSpc>
              <a:spcBef>
                <a:spcPts val="0"/>
              </a:spcBef>
              <a:spcAft>
                <a:spcPts val="0"/>
              </a:spcAft>
              <a:buClr>
                <a:srgbClr val="666666"/>
              </a:buClr>
              <a:buSzPct val="100000"/>
              <a:buFont typeface="Roboto"/>
              <a:buAutoNum type="arabicPeriod"/>
            </a:pPr>
            <a:r>
              <a:rPr lang="en" sz="800" b="0" i="0" u="none" strike="noStrike" cap="none">
                <a:solidFill>
                  <a:srgbClr val="666666"/>
                </a:solidFill>
                <a:latin typeface="Roboto"/>
                <a:ea typeface="Roboto"/>
                <a:cs typeface="Roboto"/>
                <a:sym typeface="Roboto"/>
              </a:rPr>
              <a:t>Recherchez le taux de conversion sur ordinateur et le </a:t>
            </a:r>
            <a:r>
              <a:rPr lang="en" sz="800" b="1" i="0" u="none" strike="noStrike" cap="none">
                <a:solidFill>
                  <a:srgbClr val="666666"/>
                </a:solidFill>
                <a:latin typeface="Roboto"/>
                <a:ea typeface="Roboto"/>
                <a:cs typeface="Roboto"/>
                <a:sym typeface="Roboto"/>
              </a:rPr>
              <a:t>taux de conversion sur mobile</a:t>
            </a:r>
            <a:r>
              <a:rPr lang="en" sz="800" b="0" i="0" u="none" strike="noStrike" cap="none">
                <a:solidFill>
                  <a:srgbClr val="666666"/>
                </a:solidFill>
                <a:latin typeface="Roboto"/>
                <a:ea typeface="Roboto"/>
                <a:cs typeface="Roboto"/>
                <a:sym typeface="Roboto"/>
              </a:rPr>
              <a:t> dans la colonne </a:t>
            </a:r>
            <a:r>
              <a:rPr lang="en" sz="800" b="1" i="0" u="none" strike="noStrike" cap="none">
                <a:solidFill>
                  <a:srgbClr val="666666"/>
                </a:solidFill>
                <a:latin typeface="Roboto"/>
                <a:ea typeface="Roboto"/>
                <a:cs typeface="Roboto"/>
                <a:sym typeface="Roboto"/>
              </a:rPr>
              <a:t>Estimation du nombre </a:t>
            </a:r>
            <a:br>
              <a:rPr lang="en" sz="800" b="1" i="0" u="none" strike="noStrike" cap="none">
                <a:solidFill>
                  <a:srgbClr val="666666"/>
                </a:solidFill>
                <a:latin typeface="Roboto"/>
                <a:ea typeface="Roboto"/>
                <a:cs typeface="Roboto"/>
                <a:sym typeface="Roboto"/>
              </a:rPr>
            </a:br>
            <a:r>
              <a:rPr lang="en" sz="800" b="1" i="0" u="none" strike="noStrike" cap="none">
                <a:solidFill>
                  <a:srgbClr val="666666"/>
                </a:solidFill>
                <a:latin typeface="Roboto"/>
                <a:ea typeface="Roboto"/>
                <a:cs typeface="Roboto"/>
                <a:sym typeface="Roboto"/>
              </a:rPr>
              <a:t>total de conversions.</a:t>
            </a:r>
          </a:p>
          <a:p>
            <a:pPr marL="457200" marR="0" lvl="0" indent="-285750" algn="l" rtl="0">
              <a:lnSpc>
                <a:spcPct val="115000"/>
              </a:lnSpc>
              <a:spcBef>
                <a:spcPts val="0"/>
              </a:spcBef>
              <a:spcAft>
                <a:spcPts val="0"/>
              </a:spcAft>
              <a:buClr>
                <a:srgbClr val="666666"/>
              </a:buClr>
              <a:buSzPct val="100000"/>
              <a:buFont typeface="Roboto"/>
              <a:buAutoNum type="arabicPeriod"/>
            </a:pPr>
            <a:r>
              <a:rPr lang="en" sz="800" b="0" i="0" u="none" strike="noStrike" cap="none">
                <a:solidFill>
                  <a:srgbClr val="666666"/>
                </a:solidFill>
                <a:latin typeface="Roboto"/>
                <a:ea typeface="Roboto"/>
                <a:cs typeface="Roboto"/>
                <a:sym typeface="Roboto"/>
              </a:rPr>
              <a:t>Divisez le </a:t>
            </a:r>
            <a:r>
              <a:rPr lang="en" sz="800" b="1" i="0" u="none" strike="noStrike" cap="none">
                <a:solidFill>
                  <a:srgbClr val="666666"/>
                </a:solidFill>
                <a:latin typeface="Roboto"/>
                <a:ea typeface="Roboto"/>
                <a:cs typeface="Roboto"/>
                <a:sym typeface="Roboto"/>
              </a:rPr>
              <a:t>taux de conversion sur mobile</a:t>
            </a:r>
            <a:r>
              <a:rPr lang="en" sz="800" b="0" i="0" u="none" strike="noStrike" cap="none">
                <a:solidFill>
                  <a:srgbClr val="666666"/>
                </a:solidFill>
                <a:latin typeface="Roboto"/>
                <a:ea typeface="Roboto"/>
                <a:cs typeface="Roboto"/>
                <a:sym typeface="Roboto"/>
              </a:rPr>
              <a:t> par le </a:t>
            </a:r>
            <a:r>
              <a:rPr lang="en" sz="800" b="1" i="0" u="none" strike="noStrike" cap="none">
                <a:solidFill>
                  <a:srgbClr val="666666"/>
                </a:solidFill>
                <a:latin typeface="Roboto"/>
                <a:ea typeface="Roboto"/>
                <a:cs typeface="Roboto"/>
                <a:sym typeface="Roboto"/>
              </a:rPr>
              <a:t>taux de conversion</a:t>
            </a:r>
            <a:br>
              <a:rPr lang="en" sz="800" b="1" i="0" u="none" strike="noStrike" cap="none">
                <a:solidFill>
                  <a:srgbClr val="666666"/>
                </a:solidFill>
                <a:latin typeface="Roboto"/>
                <a:ea typeface="Roboto"/>
                <a:cs typeface="Roboto"/>
                <a:sym typeface="Roboto"/>
              </a:rPr>
            </a:br>
            <a:r>
              <a:rPr lang="en" sz="800" b="1" i="0" u="none" strike="noStrike" cap="none">
                <a:solidFill>
                  <a:srgbClr val="666666"/>
                </a:solidFill>
                <a:latin typeface="Roboto"/>
                <a:ea typeface="Roboto"/>
                <a:cs typeface="Roboto"/>
                <a:sym typeface="Roboto"/>
              </a:rPr>
              <a:t> sur ordinateur</a:t>
            </a:r>
            <a:r>
              <a:rPr lang="en" sz="800" b="0" i="0" u="none" strike="noStrike" cap="none">
                <a:solidFill>
                  <a:srgbClr val="666666"/>
                </a:solidFill>
                <a:latin typeface="Roboto"/>
                <a:ea typeface="Roboto"/>
                <a:cs typeface="Roboto"/>
                <a:sym typeface="Roboto"/>
              </a:rPr>
              <a:t> en suivant la formule ci-dessous.</a:t>
            </a:r>
          </a:p>
          <a:p>
            <a:pPr marL="0" marR="0" lvl="0" indent="0" algn="l" rtl="0">
              <a:lnSpc>
                <a:spcPct val="115000"/>
              </a:lnSpc>
              <a:spcBef>
                <a:spcPts val="0"/>
              </a:spcBef>
              <a:spcAft>
                <a:spcPts val="0"/>
              </a:spcAft>
              <a:buClr>
                <a:srgbClr val="000000"/>
              </a:buClr>
              <a:buFont typeface="Arial"/>
              <a:buNone/>
            </a:pPr>
            <a:endParaRPr sz="800" b="0" i="0" u="none" strike="noStrike" cap="none">
              <a:solidFill>
                <a:srgbClr val="434343"/>
              </a:solidFill>
              <a:latin typeface="Roboto"/>
              <a:ea typeface="Roboto"/>
              <a:cs typeface="Roboto"/>
              <a:sym typeface="Roboto"/>
            </a:endParaRPr>
          </a:p>
          <a:p>
            <a:pPr marL="0" marR="0" lvl="0" indent="0" algn="l" rtl="0">
              <a:lnSpc>
                <a:spcPct val="100000"/>
              </a:lnSpc>
              <a:spcBef>
                <a:spcPts val="0"/>
              </a:spcBef>
              <a:spcAft>
                <a:spcPts val="0"/>
              </a:spcAft>
              <a:buClr>
                <a:srgbClr val="666666"/>
              </a:buClr>
              <a:buSzPct val="25000"/>
              <a:buFont typeface="Roboto"/>
              <a:buNone/>
            </a:pPr>
            <a:r>
              <a:rPr lang="en" sz="800" b="1" i="0" u="none" strike="noStrike" cap="none">
                <a:solidFill>
                  <a:srgbClr val="666666"/>
                </a:solidFill>
                <a:latin typeface="Roboto"/>
                <a:ea typeface="Roboto"/>
                <a:cs typeface="Roboto"/>
                <a:sym typeface="Roboto"/>
              </a:rPr>
              <a:t>Exemple :</a:t>
            </a:r>
          </a:p>
          <a:p>
            <a:pPr marL="457200" marR="0" lvl="0" indent="-285750" algn="l" rtl="0">
              <a:lnSpc>
                <a:spcPct val="100000"/>
              </a:lnSpc>
              <a:spcBef>
                <a:spcPts val="0"/>
              </a:spcBef>
              <a:spcAft>
                <a:spcPts val="0"/>
              </a:spcAft>
              <a:buClr>
                <a:srgbClr val="666666"/>
              </a:buClr>
              <a:buSzPct val="100000"/>
              <a:buFont typeface="Roboto"/>
              <a:buChar char="●"/>
            </a:pPr>
            <a:r>
              <a:rPr lang="en" sz="800" b="0" i="0" u="none" strike="noStrike" cap="none">
                <a:solidFill>
                  <a:srgbClr val="666666"/>
                </a:solidFill>
                <a:latin typeface="Roboto"/>
                <a:ea typeface="Roboto"/>
                <a:cs typeface="Roboto"/>
                <a:sym typeface="Roboto"/>
              </a:rPr>
              <a:t>Taux de conversion sur mobile = </a:t>
            </a:r>
            <a:r>
              <a:rPr lang="en" sz="800" b="0" i="0" u="none" strike="noStrike" cap="none">
                <a:solidFill>
                  <a:srgbClr val="0F9D58"/>
                </a:solidFill>
                <a:latin typeface="Roboto"/>
                <a:ea typeface="Roboto"/>
                <a:cs typeface="Roboto"/>
                <a:sym typeface="Roboto"/>
              </a:rPr>
              <a:t>4,43 %</a:t>
            </a:r>
          </a:p>
          <a:p>
            <a:pPr marL="457200" marR="0" lvl="0" indent="-285750" algn="l" rtl="0">
              <a:lnSpc>
                <a:spcPct val="100000"/>
              </a:lnSpc>
              <a:spcBef>
                <a:spcPts val="0"/>
              </a:spcBef>
              <a:spcAft>
                <a:spcPts val="0"/>
              </a:spcAft>
              <a:buClr>
                <a:srgbClr val="666666"/>
              </a:buClr>
              <a:buSzPct val="100000"/>
              <a:buFont typeface="Roboto"/>
              <a:buChar char="●"/>
            </a:pPr>
            <a:r>
              <a:rPr lang="en" sz="800" b="0" i="0" u="none" strike="noStrike" cap="none">
                <a:solidFill>
                  <a:srgbClr val="666666"/>
                </a:solidFill>
                <a:latin typeface="Roboto"/>
                <a:ea typeface="Roboto"/>
                <a:cs typeface="Roboto"/>
                <a:sym typeface="Roboto"/>
              </a:rPr>
              <a:t>Taux de conversion sur ordinateur = </a:t>
            </a:r>
            <a:r>
              <a:rPr lang="en" sz="800" b="0" i="0" u="none" strike="noStrike" cap="none">
                <a:solidFill>
                  <a:srgbClr val="DB4437"/>
                </a:solidFill>
                <a:latin typeface="Roboto"/>
                <a:ea typeface="Roboto"/>
                <a:cs typeface="Roboto"/>
                <a:sym typeface="Roboto"/>
              </a:rPr>
              <a:t>3,96 %</a:t>
            </a:r>
          </a:p>
          <a:p>
            <a:pPr marL="457200" marR="0" lvl="0" indent="-285750" algn="l" rtl="0">
              <a:lnSpc>
                <a:spcPct val="100000"/>
              </a:lnSpc>
              <a:spcBef>
                <a:spcPts val="0"/>
              </a:spcBef>
              <a:spcAft>
                <a:spcPts val="0"/>
              </a:spcAft>
              <a:buClr>
                <a:srgbClr val="666666"/>
              </a:buClr>
              <a:buSzPct val="100000"/>
              <a:buFont typeface="Roboto"/>
              <a:buChar char="●"/>
            </a:pPr>
            <a:r>
              <a:rPr lang="en" sz="800" b="0" i="0" u="none" strike="noStrike" cap="none">
                <a:solidFill>
                  <a:srgbClr val="666666"/>
                </a:solidFill>
                <a:latin typeface="Roboto"/>
                <a:ea typeface="Roboto"/>
                <a:cs typeface="Roboto"/>
                <a:sym typeface="Roboto"/>
              </a:rPr>
              <a:t>(4,43 %/3,96 %) - 1 = 0,118 = </a:t>
            </a:r>
            <a:r>
              <a:rPr lang="en" sz="800" b="1" i="0" u="none" strike="noStrike" cap="none">
                <a:solidFill>
                  <a:srgbClr val="666666"/>
                </a:solidFill>
                <a:latin typeface="Roboto"/>
                <a:ea typeface="Roboto"/>
                <a:cs typeface="Roboto"/>
                <a:sym typeface="Roboto"/>
              </a:rPr>
              <a:t>12 %</a:t>
            </a:r>
          </a:p>
          <a:p>
            <a:pPr marL="0" marR="0" lvl="0" indent="0" algn="l" rtl="0">
              <a:lnSpc>
                <a:spcPct val="100000"/>
              </a:lnSpc>
              <a:spcBef>
                <a:spcPts val="1000"/>
              </a:spcBef>
              <a:spcAft>
                <a:spcPts val="0"/>
              </a:spcAft>
              <a:buClr>
                <a:srgbClr val="000000"/>
              </a:buClr>
              <a:buSzPct val="25000"/>
              <a:buFont typeface="Arial"/>
              <a:buNone/>
            </a:pPr>
            <a:r>
              <a:rPr lang="en" sz="800" b="0" i="0" u="none" strike="noStrike" cap="none">
                <a:solidFill>
                  <a:srgbClr val="666666"/>
                </a:solidFill>
                <a:latin typeface="Roboto"/>
                <a:ea typeface="Roboto"/>
                <a:cs typeface="Roboto"/>
                <a:sym typeface="Roboto"/>
              </a:rPr>
              <a:t>Dans cet exemple, le meilleur moyen d'optimiser les conversions sur mobile consiste à définir un ajustement des enchères pour mobile de </a:t>
            </a:r>
            <a:r>
              <a:rPr lang="en" sz="800" b="1" i="0" u="none" strike="noStrike" cap="none">
                <a:solidFill>
                  <a:srgbClr val="666666"/>
                </a:solidFill>
                <a:latin typeface="Roboto"/>
                <a:ea typeface="Roboto"/>
                <a:cs typeface="Roboto"/>
                <a:sym typeface="Roboto"/>
              </a:rPr>
              <a:t>+12 %</a:t>
            </a:r>
            <a:r>
              <a:rPr lang="en" sz="800" b="0" i="0" u="none" strike="noStrike" cap="none">
                <a:solidFill>
                  <a:srgbClr val="666666"/>
                </a:solidFill>
                <a:latin typeface="Roboto"/>
                <a:ea typeface="Roboto"/>
                <a:cs typeface="Roboto"/>
                <a:sym typeface="Roboto"/>
              </a:rPr>
              <a:t>.  </a:t>
            </a:r>
          </a:p>
          <a:p>
            <a:pPr marL="0" marR="0" lvl="0" indent="0" algn="l" rtl="0">
              <a:lnSpc>
                <a:spcPct val="100000"/>
              </a:lnSpc>
              <a:spcBef>
                <a:spcPts val="0"/>
              </a:spcBef>
              <a:spcAft>
                <a:spcPts val="0"/>
              </a:spcAft>
              <a:buClr>
                <a:srgbClr val="000000"/>
              </a:buClr>
              <a:buFont typeface="Arial"/>
              <a:buNone/>
            </a:pPr>
            <a:endParaRPr sz="800" b="0" i="0" u="none" strike="noStrike" cap="none">
              <a:solidFill>
                <a:srgbClr val="666666"/>
              </a:solidFill>
              <a:latin typeface="Roboto"/>
              <a:ea typeface="Roboto"/>
              <a:cs typeface="Roboto"/>
              <a:sym typeface="Roboto"/>
            </a:endParaRPr>
          </a:p>
          <a:p>
            <a:pPr marL="0" marR="0" lvl="0" indent="0" algn="l" rtl="0">
              <a:lnSpc>
                <a:spcPct val="115000"/>
              </a:lnSpc>
              <a:spcBef>
                <a:spcPts val="0"/>
              </a:spcBef>
              <a:spcAft>
                <a:spcPts val="0"/>
              </a:spcAft>
              <a:buClr>
                <a:srgbClr val="000000"/>
              </a:buClr>
              <a:buFont typeface="Arial"/>
              <a:buNone/>
            </a:pPr>
            <a:endParaRPr sz="1400" b="0" i="0" u="none" strike="noStrike" cap="none">
              <a:solidFill>
                <a:srgbClr val="434343"/>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Font typeface="Arial"/>
              <a:buNone/>
            </a:pPr>
            <a:endParaRPr sz="1400" b="0" i="0" u="none" strike="noStrike" cap="none">
              <a:solidFill>
                <a:srgbClr val="434343"/>
              </a:solidFill>
              <a:latin typeface="Open Sans"/>
              <a:ea typeface="Open Sans"/>
              <a:cs typeface="Open Sans"/>
              <a:sym typeface="Open Sans"/>
            </a:endParaRPr>
          </a:p>
          <a:p>
            <a:pPr marL="0" marR="0" lvl="0" indent="0" algn="l" rtl="0">
              <a:lnSpc>
                <a:spcPct val="115000"/>
              </a:lnSpc>
              <a:spcBef>
                <a:spcPts val="0"/>
              </a:spcBef>
              <a:spcAft>
                <a:spcPts val="0"/>
              </a:spcAft>
              <a:buClr>
                <a:srgbClr val="000000"/>
              </a:buClr>
              <a:buSzPct val="25000"/>
              <a:buFont typeface="Arial"/>
              <a:buNone/>
            </a:pPr>
            <a:r>
              <a:rPr lang="en" sz="1400" b="0" i="0" u="none" strike="noStrike" cap="none">
                <a:solidFill>
                  <a:srgbClr val="000000"/>
                </a:solidFill>
                <a:latin typeface="Arial"/>
                <a:ea typeface="Arial"/>
                <a:cs typeface="Arial"/>
                <a:sym typeface="Arial"/>
              </a:rPr>
              <a:t/>
            </a:r>
            <a:br>
              <a:rPr lang="en" sz="1400" b="0" i="0" u="none" strike="noStrike" cap="none">
                <a:solidFill>
                  <a:srgbClr val="000000"/>
                </a:solidFill>
                <a:latin typeface="Arial"/>
                <a:ea typeface="Arial"/>
                <a:cs typeface="Arial"/>
                <a:sym typeface="Arial"/>
              </a:rPr>
            </a:br>
            <a:endParaRPr lang="en" sz="1400" b="0" i="0" u="none" strike="noStrike" cap="none">
              <a:solidFill>
                <a:srgbClr val="000000"/>
              </a:solidFill>
              <a:latin typeface="Arial"/>
              <a:ea typeface="Arial"/>
              <a:cs typeface="Arial"/>
              <a:sym typeface="Arial"/>
            </a:endParaRPr>
          </a:p>
        </p:txBody>
      </p:sp>
      <p:sp>
        <p:nvSpPr>
          <p:cNvPr id="429" name="Shape 429"/>
          <p:cNvSpPr txBox="1"/>
          <p:nvPr/>
        </p:nvSpPr>
        <p:spPr>
          <a:xfrm>
            <a:off x="730288" y="1677727"/>
            <a:ext cx="8144099" cy="438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DB4437"/>
              </a:buClr>
              <a:buSzPct val="25000"/>
              <a:buFont typeface="Roboto"/>
              <a:buNone/>
            </a:pPr>
            <a:r>
              <a:rPr lang="en" sz="1300" b="1" i="0" u="none" strike="noStrike" cap="none">
                <a:solidFill>
                  <a:srgbClr val="DB4437"/>
                </a:solidFill>
                <a:latin typeface="Roboto"/>
                <a:ea typeface="Roboto"/>
                <a:cs typeface="Roboto"/>
                <a:sym typeface="Roboto"/>
              </a:rPr>
              <a:t>Définir une enchère pour mobile adaptée</a:t>
            </a:r>
          </a:p>
          <a:p>
            <a:pPr marL="0" marR="0" lvl="0" indent="0" algn="l" rtl="0">
              <a:lnSpc>
                <a:spcPct val="100000"/>
              </a:lnSpc>
              <a:spcBef>
                <a:spcPts val="0"/>
              </a:spcBef>
              <a:spcAft>
                <a:spcPts val="0"/>
              </a:spcAft>
              <a:buClr>
                <a:srgbClr val="666666"/>
              </a:buClr>
              <a:buSzPct val="25000"/>
              <a:buFont typeface="Roboto"/>
              <a:buNone/>
            </a:pPr>
            <a:r>
              <a:rPr lang="en" sz="1300" b="0" i="0" u="none" strike="noStrike" cap="none">
                <a:solidFill>
                  <a:srgbClr val="666666"/>
                </a:solidFill>
                <a:latin typeface="Roboto"/>
                <a:ea typeface="Roboto"/>
                <a:cs typeface="Roboto"/>
                <a:sym typeface="Roboto"/>
              </a:rPr>
              <a:t>Enchère pour mobile = taux de conversion sur mobile/taux de conversion sur ordinateur - 1</a:t>
            </a:r>
          </a:p>
        </p:txBody>
      </p:sp>
      <p:sp>
        <p:nvSpPr>
          <p:cNvPr id="430" name="Shape 430"/>
          <p:cNvSpPr txBox="1"/>
          <p:nvPr/>
        </p:nvSpPr>
        <p:spPr>
          <a:xfrm>
            <a:off x="7419875" y="3251650"/>
            <a:ext cx="1460999" cy="1166399"/>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666666"/>
              </a:buClr>
              <a:buSzPct val="25000"/>
              <a:buFont typeface="Roboto"/>
              <a:buNone/>
            </a:pPr>
            <a:r>
              <a:rPr lang="en" sz="700" b="1" i="0" u="none" strike="noStrike" cap="none">
                <a:solidFill>
                  <a:srgbClr val="666666"/>
                </a:solidFill>
                <a:latin typeface="Roboto"/>
                <a:ea typeface="Roboto"/>
                <a:cs typeface="Roboto"/>
                <a:sym typeface="Roboto"/>
              </a:rPr>
              <a:t>Utilisez l'estimation du taux de conversions total </a:t>
            </a:r>
            <a:r>
              <a:rPr lang="en" sz="700" b="0" i="0" u="none" strike="noStrike" cap="none">
                <a:solidFill>
                  <a:srgbClr val="666666"/>
                </a:solidFill>
                <a:latin typeface="Roboto"/>
                <a:ea typeface="Roboto"/>
                <a:cs typeface="Roboto"/>
                <a:sym typeface="Roboto"/>
              </a:rPr>
              <a:t>pour inclure un maximum de données de conversion pour le calcul de vos enchères. Vous pouvez également utiliser le </a:t>
            </a:r>
            <a:r>
              <a:rPr lang="en" sz="700" b="1" i="0" u="none" strike="noStrike" cap="none">
                <a:solidFill>
                  <a:srgbClr val="666666"/>
                </a:solidFill>
                <a:latin typeface="Roboto"/>
                <a:ea typeface="Roboto"/>
                <a:cs typeface="Roboto"/>
                <a:sym typeface="Roboto"/>
              </a:rPr>
              <a:t>taux de conversion</a:t>
            </a:r>
            <a:r>
              <a:rPr lang="en" sz="700" b="0" i="0" u="none" strike="noStrike" cap="none">
                <a:solidFill>
                  <a:srgbClr val="666666"/>
                </a:solidFill>
                <a:latin typeface="Roboto"/>
                <a:ea typeface="Roboto"/>
                <a:cs typeface="Roboto"/>
                <a:sym typeface="Roboto"/>
              </a:rPr>
              <a:t> standard</a:t>
            </a:r>
            <a:r>
              <a:rPr lang="en" sz="700" b="1" i="0" u="none" strike="noStrike" cap="none">
                <a:solidFill>
                  <a:srgbClr val="666666"/>
                </a:solidFill>
                <a:latin typeface="Roboto"/>
                <a:ea typeface="Roboto"/>
                <a:cs typeface="Roboto"/>
                <a:sym typeface="Roboto"/>
              </a:rPr>
              <a:t>.</a:t>
            </a:r>
          </a:p>
          <a:p>
            <a:pPr marL="0" marR="0" lvl="0" indent="0" algn="l" rtl="0">
              <a:lnSpc>
                <a:spcPct val="100000"/>
              </a:lnSpc>
              <a:spcBef>
                <a:spcPts val="0"/>
              </a:spcBef>
              <a:spcAft>
                <a:spcPts val="0"/>
              </a:spcAft>
              <a:buClr>
                <a:schemeClr val="hlink"/>
              </a:buClr>
              <a:buSzPct val="25000"/>
              <a:buFont typeface="Roboto"/>
              <a:buNone/>
            </a:pPr>
            <a:r>
              <a:rPr lang="en" sz="700" b="0" i="0" strike="noStrike" cap="none">
                <a:solidFill>
                  <a:srgbClr val="4690CD"/>
                </a:solidFill>
                <a:latin typeface="Roboto"/>
                <a:ea typeface="Roboto"/>
                <a:cs typeface="Roboto"/>
                <a:sym typeface="Roboto"/>
                <a:hlinkClick r:id="rId3"/>
              </a:rPr>
              <a:t>En savoir plus sur les ajustements des enchères</a:t>
            </a:r>
            <a:r>
              <a:rPr lang="en" sz="700" b="0" i="0" strike="noStrike" cap="none">
                <a:solidFill>
                  <a:srgbClr val="4690CD"/>
                </a:solidFill>
                <a:latin typeface="Roboto"/>
                <a:ea typeface="Roboto"/>
                <a:cs typeface="Roboto"/>
                <a:sym typeface="Roboto"/>
              </a:rPr>
              <a:t> </a:t>
            </a:r>
          </a:p>
        </p:txBody>
      </p:sp>
      <p:pic>
        <p:nvPicPr>
          <p:cNvPr id="431" name="Shape 431"/>
          <p:cNvPicPr preferRelativeResize="0"/>
          <p:nvPr/>
        </p:nvPicPr>
        <p:blipFill rotWithShape="1">
          <a:blip r:embed="rId4">
            <a:alphaModFix/>
          </a:blip>
          <a:srcRect l="5892" r="4412"/>
          <a:stretch/>
        </p:blipFill>
        <p:spPr>
          <a:xfrm>
            <a:off x="5630400" y="2189875"/>
            <a:ext cx="1738500" cy="2228099"/>
          </a:xfrm>
          <a:prstGeom prst="rect">
            <a:avLst/>
          </a:prstGeom>
          <a:noFill/>
          <a:ln w="9525" cap="flat" cmpd="sng">
            <a:solidFill>
              <a:srgbClr val="D9D9D9"/>
            </a:solidFill>
            <a:prstDash val="solid"/>
            <a:round/>
            <a:headEnd type="none" w="med" len="med"/>
            <a:tailEnd type="none" w="med" len="med"/>
          </a:ln>
        </p:spPr>
      </p:pic>
      <p:sp>
        <p:nvSpPr>
          <p:cNvPr id="432" name="Shape 432"/>
          <p:cNvSpPr txBox="1"/>
          <p:nvPr/>
        </p:nvSpPr>
        <p:spPr>
          <a:xfrm>
            <a:off x="715800" y="75880"/>
            <a:ext cx="7328099" cy="404400"/>
          </a:xfrm>
          <a:prstGeom prst="rect">
            <a:avLst/>
          </a:prstGeom>
          <a:noFill/>
          <a:ln>
            <a:noFill/>
          </a:ln>
        </p:spPr>
        <p:txBody>
          <a:bodyPr lIns="91425" tIns="91425" rIns="91425" bIns="91425" anchor="t" anchorCtr="0">
            <a:noAutofit/>
          </a:bodyPr>
          <a:lstStyle/>
          <a:p>
            <a:pPr marL="0" marR="0" lvl="0" indent="0" algn="l" rtl="0">
              <a:lnSpc>
                <a:spcPct val="100000"/>
              </a:lnSpc>
              <a:spcBef>
                <a:spcPts val="0"/>
              </a:spcBef>
              <a:spcAft>
                <a:spcPts val="0"/>
              </a:spcAft>
              <a:buClr>
                <a:srgbClr val="DB4437"/>
              </a:buClr>
              <a:buSzPct val="25000"/>
              <a:buFont typeface="Roboto"/>
              <a:buNone/>
            </a:pPr>
            <a:r>
              <a:rPr lang="en" sz="2300" b="1" i="0" u="none" strike="noStrike" cap="none">
                <a:solidFill>
                  <a:srgbClr val="DB4437"/>
                </a:solidFill>
                <a:latin typeface="Roboto"/>
                <a:ea typeface="Roboto"/>
                <a:cs typeface="Roboto"/>
                <a:sym typeface="Roboto"/>
              </a:rPr>
              <a:t>Mieux investir grâce à des enchères pour </a:t>
            </a:r>
            <a:br>
              <a:rPr lang="en" sz="2300" b="1" i="0" u="none" strike="noStrike" cap="none">
                <a:solidFill>
                  <a:srgbClr val="DB4437"/>
                </a:solidFill>
                <a:latin typeface="Roboto"/>
                <a:ea typeface="Roboto"/>
                <a:cs typeface="Roboto"/>
                <a:sym typeface="Roboto"/>
              </a:rPr>
            </a:br>
            <a:r>
              <a:rPr lang="en" sz="2300" b="1" i="0" u="none" strike="noStrike" cap="none">
                <a:solidFill>
                  <a:srgbClr val="DB4437"/>
                </a:solidFill>
                <a:latin typeface="Roboto"/>
                <a:ea typeface="Roboto"/>
                <a:cs typeface="Roboto"/>
                <a:sym typeface="Roboto"/>
              </a:rPr>
              <a:t>mobile adaptées</a:t>
            </a:r>
          </a:p>
        </p:txBody>
      </p:sp>
      <p:sp>
        <p:nvSpPr>
          <p:cNvPr id="433" name="Shape 433"/>
          <p:cNvSpPr txBox="1"/>
          <p:nvPr/>
        </p:nvSpPr>
        <p:spPr>
          <a:xfrm>
            <a:off x="734625" y="832175"/>
            <a:ext cx="6634499" cy="7763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999999"/>
              </a:buClr>
              <a:buSzPct val="25000"/>
              <a:buFont typeface="Roboto"/>
              <a:buNone/>
            </a:pPr>
            <a:r>
              <a:rPr lang="en" sz="1300" b="0" i="0" u="none" strike="noStrike" cap="none">
                <a:solidFill>
                  <a:srgbClr val="999999"/>
                </a:solidFill>
                <a:latin typeface="Roboto"/>
                <a:ea typeface="Roboto"/>
                <a:cs typeface="Roboto"/>
                <a:sym typeface="Roboto"/>
              </a:rPr>
              <a:t>Configurez votre enchère pour mobile sur la base de la valeur générée par ce type d'appareil. Pour la connaître, divisez le taux de conversion sur mobile par </a:t>
            </a:r>
            <a:br>
              <a:rPr lang="en" sz="1300" b="0" i="0" u="none" strike="noStrike" cap="none">
                <a:solidFill>
                  <a:srgbClr val="999999"/>
                </a:solidFill>
                <a:latin typeface="Roboto"/>
                <a:ea typeface="Roboto"/>
                <a:cs typeface="Roboto"/>
                <a:sym typeface="Roboto"/>
              </a:rPr>
            </a:br>
            <a:r>
              <a:rPr lang="en" sz="1300" b="0" i="0" u="none" strike="noStrike" cap="none">
                <a:solidFill>
                  <a:srgbClr val="999999"/>
                </a:solidFill>
                <a:latin typeface="Roboto"/>
                <a:ea typeface="Roboto"/>
                <a:cs typeface="Roboto"/>
                <a:sym typeface="Roboto"/>
              </a:rPr>
              <a:t>le taux de conversion sur ordinateur, comme illustré dans l'exemple ci-dessous.</a:t>
            </a:r>
            <a:r>
              <a:rPr lang="en" sz="1300" b="0" i="0" u="none" strike="noStrike" cap="none">
                <a:solidFill>
                  <a:srgbClr val="000000"/>
                </a:solidFill>
                <a:latin typeface="Arial"/>
                <a:ea typeface="Arial"/>
                <a:cs typeface="Arial"/>
                <a:sym typeface="Arial"/>
              </a:rPr>
              <a:t>  </a:t>
            </a:r>
          </a:p>
        </p:txBody>
      </p:sp>
      <p:sp>
        <p:nvSpPr>
          <p:cNvPr id="434" name="Shape 434"/>
          <p:cNvSpPr/>
          <p:nvPr/>
        </p:nvSpPr>
        <p:spPr>
          <a:xfrm>
            <a:off x="849150" y="4976417"/>
            <a:ext cx="2043899" cy="167100"/>
          </a:xfrm>
          <a:prstGeom prst="rect">
            <a:avLst/>
          </a:prstGeom>
          <a:solidFill>
            <a:srgbClr val="DB4437"/>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pic>
        <p:nvPicPr>
          <p:cNvPr id="435" name="Shape 435"/>
          <p:cNvPicPr preferRelativeResize="0"/>
          <p:nvPr/>
        </p:nvPicPr>
        <p:blipFill rotWithShape="1">
          <a:blip r:embed="rId5">
            <a:alphaModFix/>
          </a:blip>
          <a:srcRect/>
          <a:stretch/>
        </p:blipFill>
        <p:spPr>
          <a:xfrm>
            <a:off x="7330775" y="275299"/>
            <a:ext cx="1461000" cy="1487999"/>
          </a:xfrm>
          <a:prstGeom prst="rect">
            <a:avLst/>
          </a:prstGeom>
          <a:noFill/>
          <a:ln>
            <a:noFill/>
          </a:ln>
        </p:spPr>
      </p:pic>
      <p:cxnSp>
        <p:nvCxnSpPr>
          <p:cNvPr id="436" name="Shape 436"/>
          <p:cNvCxnSpPr/>
          <p:nvPr/>
        </p:nvCxnSpPr>
        <p:spPr>
          <a:xfrm>
            <a:off x="5282775" y="2171611"/>
            <a:ext cx="0" cy="2264699"/>
          </a:xfrm>
          <a:prstGeom prst="straightConnector1">
            <a:avLst/>
          </a:prstGeom>
          <a:noFill/>
          <a:ln w="9525" cap="flat" cmpd="sng">
            <a:solidFill>
              <a:srgbClr val="D9D9D9"/>
            </a:solidFill>
            <a:prstDash val="solid"/>
            <a:round/>
            <a:headEnd type="none" w="med" len="med"/>
            <a:tailEnd type="none" w="med" len="med"/>
          </a:ln>
        </p:spPr>
      </p:cxnSp>
    </p:spTree>
  </p:cSld>
  <p:clrMapOvr>
    <a:masterClrMapping/>
  </p:clrMapOvr>
  <p:transition spd="slow">
    <p:cut/>
  </p:transition>
</p:sld>
</file>

<file path=ppt/theme/theme1.xml><?xml version="1.0" encoding="utf-8"?>
<a:theme xmlns:a="http://schemas.openxmlformats.org/drawingml/2006/main" name="MA_Google_AdGroup_Template_PC_4x3_v2">
  <a:themeElements>
    <a:clrScheme name="Custom 1">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_Google_AdGroup_Template_PC_4x3_v2">
  <a:themeElements>
    <a:clrScheme name="Custom 1">
      <a:dk1>
        <a:srgbClr val="333336"/>
      </a:dk1>
      <a:lt1>
        <a:srgbClr val="FFFFFF"/>
      </a:lt1>
      <a:dk2>
        <a:srgbClr val="5F6165"/>
      </a:dk2>
      <a:lt2>
        <a:srgbClr val="9EA0A4"/>
      </a:lt2>
      <a:accent1>
        <a:srgbClr val="3369E8"/>
      </a:accent1>
      <a:accent2>
        <a:srgbClr val="009925"/>
      </a:accent2>
      <a:accent3>
        <a:srgbClr val="EEB211"/>
      </a:accent3>
      <a:accent4>
        <a:srgbClr val="D50F25"/>
      </a:accent4>
      <a:accent5>
        <a:srgbClr val="DBDBDD"/>
      </a:accent5>
      <a:accent6>
        <a:srgbClr val="DBDBDD"/>
      </a:accent6>
      <a:hlink>
        <a:srgbClr val="1368F1"/>
      </a:hlink>
      <a:folHlink>
        <a:srgbClr val="FF14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977</Words>
  <Application>Microsoft Office PowerPoint</Application>
  <PresentationFormat>Affichage à l'écran (16:9)</PresentationFormat>
  <Paragraphs>124</Paragraphs>
  <Slides>10</Slides>
  <Notes>10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10</vt:i4>
      </vt:variant>
    </vt:vector>
  </HeadingPairs>
  <TitlesOfParts>
    <vt:vector size="17" baseType="lpstr">
      <vt:lpstr>Arial</vt:lpstr>
      <vt:lpstr>Roboto</vt:lpstr>
      <vt:lpstr>Open Sans</vt:lpstr>
      <vt:lpstr>Helvetica Neue</vt:lpstr>
      <vt:lpstr>Calibri</vt:lpstr>
      <vt:lpstr>MA_Google_AdGroup_Template_PC_4x3_v2</vt:lpstr>
      <vt:lpstr>MA_Google_AdGroup_Template_PC_4x3_v2</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Pierre Bernard</dc:creator>
  <cp:lastModifiedBy>Pierre Bernard</cp:lastModifiedBy>
  <cp:revision>2</cp:revision>
  <dcterms:modified xsi:type="dcterms:W3CDTF">2016-06-03T10:33:47Z</dcterms:modified>
</cp:coreProperties>
</file>